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5.xml" ContentType="application/inkml+xml"/>
  <Override PartName="/ppt/notesSlides/notesSlide10.xml" ContentType="application/vnd.openxmlformats-officedocument.presentationml.notesSlide+xml"/>
  <Override PartName="/ppt/ink/ink6.xml" ContentType="application/inkml+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4T18:55:49.431"/>
    </inkml:context>
    <inkml:brush xml:id="br0">
      <inkml:brushProperty name="width" value="0.35" units="cm"/>
      <inkml:brushProperty name="height" value="0.35" units="cm"/>
      <inkml:brushProperty name="color" value="#FFFFFF"/>
    </inkml:brush>
  </inkml:definitions>
  <inkml:trace contextRef="#ctx0" brushRef="#br0">420 292 24575,'95'-1'0,"110"2"0,-124 12 0,4-1 0,354-9 0,-224-5 0,-50 15 0,-4 1 0,299-15 0,-455 1 0,0 0 0,0 0 0,0 0 0,0-1 0,0 1 0,1-1 0,6-2 0,-12 3 0,0 0 0,0-1 0,1 1 0,-1 0 0,0 0 0,0-1 0,0 1 0,0 0 0,0-1 0,0 1 0,0 0 0,0 0 0,0-1 0,0 1 0,0 0 0,0-1 0,0 1 0,0 0 0,0 0 0,0-1 0,0 1 0,0 0 0,0-1 0,0 1 0,0 0 0,0 0 0,0-1 0,-1 1 0,1 0 0,0 0 0,0-1 0,0 1 0,-1 0 0,1 0 0,0 0 0,0-1 0,0 1 0,-1 0 0,1 0 0,0 0 0,0 0 0,-1 0 0,1-1 0,0 1 0,-1 0 0,1 0 0,0 0 0,-1 0 0,-18-12 0,16 10 0,-17-9-62,0 2 0,-1 0 0,0 1 0,0 1 0,-35-8 0,-118-10-484,105 17 471,-86-11-816,-176 2 1,307 17 855,4 1-101,-1-1 0,0 0 0,1-2 0,0-1 0,-1 0 0,-31-10 0,24 4 136,-1 2 0,0 0 0,0 2 0,-48-2 0,-122 8 0,86 2 0,-643-3 3761,800-2-3761,84-12 0,41-2 0,-41 5 0,-54 6 0,74 2 0,14 1 0,-59-10-242,-60 5 72,44 0-1,590 6 612,-393 3-299,-2184-2-142,1896 0 0,-33-3 0,36 3 0,-1 0 0,1 0 0,0 0 0,0-1 0,-1 1 0,1-1 0,0 1 0,0-1 0,0 1 0,-1-1 0,1 1 0,0-1 0,0 0 0,0 0 0,0 0 0,0 1 0,0-1 0,1 0 0,-1 0 0,0 0 0,0 0 0,1-1 0,-1 1 0,0-1 0,1 1 0,0-1 0,0 1 0,1 0 0,-1 0 0,0 0 0,1 0 0,-1 0 0,1 0 0,-1 0 0,1 0 0,0 0 0,-1 0 0,1 0 0,0 0 0,0 0 0,0 1 0,-1-1 0,1 0 0,0 0 0,0 1 0,0-1 0,0 1 0,0-1 0,0 1 0,0-1 0,1 1 0,-1 0 0,0-1 0,0 1 0,0 0 0,0 0 0,2 0 0,41-7 0,-43 7 0,295-4 0,-153 7 0,1973-4-3760,-2065 4 4120,51 8 0,50 3 339,-58-16-3,72 3 949,-136 7-1645,-30-8 0,0 0 0,0 0 0,1 1 0,-1-1 0,0 0 0,0 0 0,0 0 0,0 0 0,1 0 0,-1 0 0,0 0 0,0 0 0,0 1 0,0-1 0,0 0 0,0 0 0,1 0 0,-1 0 0,0 0 0,0 1 0,0-1 0,0 0 0,0 0 0,0 0 0,0 1 0,0-1 0,0 0 0,0 0 0,0 0 0,0 0 0,0 1 0,0-1 0,0 0 0,0 0 0,0 0 0,0 1 0,0-1 0,0 0 0,0 0 0,0 0 0,0 1 0,-16 5 0,-58 7-710,0-4 0,-138 2 0,191-10 710,-1 1 0,1 0 0,0 2 0,-38 12 0,7-2 0,5-6-90,0-2 1,-1-3 0,1-1 0,-60-6 0,7 1 3,56 2 303,-46 0-893,-166 18 0,166-8 2396,-143-7 1,180-2-1365,89-2-356,50-9 0,20-2 0,380 10-969,-250 6 643,552-3-1383,-5 0 4707,-755-3-2991,-23 2-7,0 0 0,0 0 0,0 0 0,0 1 0,-1 0 0,1 0 0,0 0 0,0 1-1,0 0 1,0 0 0,6 2 0,-10-2 0,-1-1 0,1 1 0,-1 0 0,1 0 0,-1 0 0,0 0 0,0 0 0,1-1 0,-1 1 0,0 0 0,0 0 0,0 0 0,0 0 0,0 0 0,0 0 0,0 0 0,0 0 0,-1 0 0,1 1 0,-8 26 0,5-16 0,1-1 0,0-1 0,1 0 0,1 0 0,0 0 0,0 1 0,1-1 0,0 0 0,1 0 0,0 0 0,1 0 0,6 18 0,-5-21 0,0 0 0,0 0 0,1 0 0,-1 0 0,1 0 0,1-1 0,-1 0 0,1 0 0,0 0 0,1-1 0,-1 0 0,1 0 0,0-1 0,0 0 0,10 4 0,36 13 0,-31-13 0,0 1 0,32 19 0,-39-19 0,0-2 0,0 1 0,0-2 0,1 0 0,30 7 0,-44-12 0,0-1 0,0 0 0,0 0 0,0 0 0,-1 0 0,1 0 0,0 0 0,0 0 0,0-1 0,0 1 0,-1-1 0,1 1 0,0-1 0,-1 0 0,1 0 0,0 1 0,-1-1 0,1 0 0,-1-1 0,3-1 0,-1 0 0,-1 0 0,1 0 0,-1 0 0,0 0 0,0-1 0,0 1 0,-1-1 0,1 0 0,1-4 0,1-7 0,-1-1 0,0 1 0,0-28 0,-2 26 0,1-6 0,-3-36 0,0 53 0,1 0 0,-1 0 0,-1 1 0,1-1 0,-1 1 0,0-1 0,0 1 0,0-1 0,-1 1 0,1 0 0,-7-8 0,-7-8 0,1-1 0,-13-24 0,-4-7 0,31 51 0,-1 0 0,1 0 0,0 0 0,-1 0 0,1 0 0,-1 1 0,1-1 0,-1 0 0,0 1 0,0 0 0,0-1 0,0 1 0,0 0 0,0 0 0,0 0 0,0 0 0,0 1 0,0-1 0,0 0 0,-1 1 0,1-1 0,0 1 0,0 0 0,-1 0 0,1 0 0,0 0 0,-1 0 0,1 1 0,0-1 0,0 1 0,-4 1 0,2-1 0,1 1 0,0 0 0,-1 0 0,1 0 0,0 0 0,0 1 0,1-1 0,-1 1 0,1 0 0,-1 0 0,1 0 0,0 0 0,0 0 0,0 0 0,0 1 0,0-1 0,1 1 0,-2 5 0,-1 11 0,0-1 0,2 1 0,0 0 0,1 0 0,3 34 0,2-19 0,1 0 0,13 46 0,-7-53 0,-8-21 0,0 1 0,0-1 0,-1 1 0,3 14 0,-5-21 0,0 1 0,0 0 0,0-1 0,0 1 0,0-1 0,0 1 0,0 0 0,-1-1 0,1 1 0,0-1 0,-1 1 0,0-1 0,1 1 0,-1-1 0,0 1 0,0-1 0,0 0 0,0 1 0,0-1 0,0 0 0,0 0 0,0 0 0,0 0 0,0 0 0,-1 0 0,1 0 0,-1 0 0,-1 1 0,-13 5 0,0-1 0,-1-1 0,0 0 0,0-1 0,0-1 0,-31 2 0,-111-6 0,81-1 0,-315 2 0,365 1 0,0 2 0,0 0 0,-51 15 0,-24 24 0,54-28 0,-92 12 0,-25-1 0,141-21 0,0 2 0,1 0 0,-1 2 0,2 1 0,-28 13 0,47-20 0,-19 7 0,0-2 0,-1-1 0,-36 5 0,30-6 0,-131 15 0,112-13 0,0-3 0,-69-2 0,-16 1 0,44 10 0,59-8 0,-46 3 0,-637-7 0,347-3 0,273 4 0,-104-5 0,195 3 0,1 0 0,-1 0 0,1-1 0,-1 0 0,1 1 0,0-1 0,-1 0 0,1 0 0,0 0 0,0-1 0,0 1 0,-1 0 0,1-1 0,1 0 0,-1 1 0,0-1 0,0 0 0,1 0 0,-3-3 0,3 4 0,0-1 0,1 1 0,-1-1 0,1 1 0,-1-1 0,1 1 0,-1-1 0,1 0 0,0 1 0,0-1 0,0 1 0,0-1 0,0 0 0,0 1 0,0-1 0,1 1 0,-1-1 0,0 0 0,1 1 0,0-1 0,-1 1 0,1-1 0,0 1 0,0-1 0,-1 1 0,1 0 0,0 0 0,0-1 0,1 1 0,1-2 0,3-3 0,1 1 0,0-1 0,0 1 0,0 1 0,1-1 0,0 1 0,0 1 0,0-1 0,0 1 0,0 1 0,18-4 0,2 3 0,0 0 0,40 3 0,-43 1 0,1-1 0,0-2 0,28-4 0,10-4 0,1 3 0,-1 3 0,96 7 0,-38-1 0,921-2-1659,-1025-1 1817,0-1-1,1-1 0,-1-1 1,0-1-1,18-6 1,-15 3 80,1 2 0,41-6 0,-3 9-238,69 5 0,-73 1 0,81-7 0,-136 4 0,0 0 0,0 0 0,0 0 0,0 0 0,1 0 0,-1 0 0,0 0 0,0-1 0,0 1 0,0 0 0,0-1 0,0 1 0,0-1 0,0 1 0,0-1 0,1 0 0,-12-7 0,-30-2 0,-2 2 0,3 0 0,0 2 0,-44-1 0,-73 9-509,-83-4-452,148-9 961,-22-2 0,-15 13 0,-54-3 0,150-1 0,-57-16 0,58 12 0,0 1 0,-34-3 0,-94 7 0,96 3 0,-82-9 0,-92-10 0,-18-3 0,152 8-3,-172-1 1,262 14-3,0 0 1,0-1 0,0-1-1,0 0 1,0-1 0,-15-7-1,12 6 6,1-1-1,-1 2 1,-27-5-1,-102 7 126,119 3 1246,654 0-3613,-322-2 1096,-125 14-500,-3 1 890,619-15 755,-633 14 0,-2 1 0,339-14 1057,-266-1 3349,-2120 1-4077,3590 0-2314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4T18:55:59.086"/>
    </inkml:context>
    <inkml:brush xml:id="br0">
      <inkml:brushProperty name="width" value="0.35" units="cm"/>
      <inkml:brushProperty name="height" value="0.35" units="cm"/>
      <inkml:brushProperty name="color" value="#FFFFFF"/>
    </inkml:brush>
  </inkml:definitions>
  <inkml:trace contextRef="#ctx0" brushRef="#br0">1678 684 24575,'-17'-1'0,"1"-1"0,-33-7 0,-18-3 0,-321 8 0,213 6 0,127-4 0,-41 2 0,82 0 0,-1 1 0,0 0 0,1 1 0,-1 0 0,1 0 0,0 1 0,0-1 0,-14 9 0,20-11 0,-1 1 0,1 0 0,0 0 0,-1 0 0,1 0 0,0 0 0,-1 0 0,1 0 0,0 0 0,0 0 0,0 1 0,0-1 0,0 0 0,0 1 0,0-1 0,1 1 0,-1-1 0,0 1 0,1-1 0,-1 1 0,1 0 0,0-1 0,-1 3 0,2-2 0,-1 0 0,1 0 0,0 0 0,-1 0 0,1 0 0,0 0 0,0 0 0,0-1 0,1 1 0,-1 0 0,0-1 0,1 1 0,-1-1 0,1 1 0,-1-1 0,3 1 0,8 6 0,0 0 0,0-1 0,1-1 0,16 6 0,29 12 0,-28-11 0,1-1 0,1-1 0,0-1 0,41 6 0,51 7-945,-78-13 259,0-2-1,73 4 1,-84-10 443,-1 2 0,62 15 1,-59-10 19,0-2 0,46 3 1,62 3 225,38 0-20,49 3 1678,-102-6-3346,188-7-1,-153-6 1398,1721 3 6700,-1919 0-6412,8 2 0,1-2 0,-1-1 0,1-1 0,0-1 0,0-2 0,-26-7 0,10 1-305,0 1-1,-1 2 1,-57-4-1,22 3-51,-103 1-41,119 7 280,-68-8 1,-101-5-1120,100 11 726,12-9 511,-26-1 0,124 11-120,-1-1 1,0 0-1,1-2 0,-23-7 1,17 4-88,-44-7 1,-211-12 39,218 21 170,-102-18-3,103 13 0,-86-4 0,107 11 0,0-1 0,-57-16 0,-10-1 0,65 15-4,-10-2-14,-81-3 0,94 9 459,-43-7 1,-25-2 294,-1-1 439,72 7-311,-48-2 0,32 8-354,47 0-444,6 0-22,29 1-11,1932 0-2831,-1002-2 2045,-933 2 1449,-17-1-286,0 1 1,-1-1 0,1-1-1,12-2 1,-23 3-402,1 0 0,-1 0 0,1 0 0,-1 0 0,1-1 0,0 1 0,-1 0 0,1-1 0,-1 1 0,1 0 0,0 0 0,-1-1 0,1 1 0,0-1 0,-1 1 0,1 0 0,0-1 0,0 1 0,-1-1 0,1 1 0,0 0 0,0-1 0,0 1 0,0-1 0,-1 1 0,1-1 0,0 1 0,0-1-1,0 1 1,0-1 0,0 1 0,0-1 0,0 1 0,1-1 0,-1 1 0,0-1 0,0 1 0,0-1 0,0 1 0,1 0 0,-1-1 0,0 1 0,0-1 0,1 1 0,-1 0 0,0-1 0,0 1 0,1-1 0,-1 1 0,1 0 0,-1 0 0,0-1 0,1 1 0,-1 0 0,1 0 0,-1-1 0,1 1 0,-1 0 0,0 0 0,1 0 0,-1 0 0,1 0 0,-1 0 0,1-1 0,-1 1 0,1 0 0,-1 1 0,1-1 0,-35-18 173,-366-62-1092,397 79 910,-249-55-1793,-31 3 1958,10 2-2235,160 29 1856,0 4 0,-140-4-1,74 9 178,70 2-245,-276-14-1452,369 25 1777,-27 1-20,1-2-1,-1-2 1,-78-14-1,66 5-74,-1 2 0,-95-3 0,-116 13-32,108 3 1025,120-4 275,-43 2 1500,82-1-2696,-1 0 1,1 0-1,-1 0 1,0 0-1,1 0 0,-1 0 1,1 0-1,-1 0 1,0 0-1,1 0 0,-1 0 1,1 0-1,-1 0 1,1 1-1,-1-1 0,1 0 1,-1 0-1,1 1 0,-1-1 1,1 0-1,-1 1 1,1-1-1,-1 0 0,1 1 1,-1-1-1,1 1 1,0-1-1,-1 1 0,1-1 1,0 1-1,0-1 1,-1 2-1,1-1 36,1 0 0,0 0 0,-1 0 1,1 0-1,0 0 0,0 0 0,0-1 0,-1 1 0,1 0 0,0 0 0,0-1 0,0 1 1,0 0-1,2 0 0,41 18 967,0-7-1023,1-2 0,91 6 0,-120-14-102,-1 0-1,0 1 1,0 1-1,0 0 1,14 7 0,-12-5-31,-1-1 0,1 0 0,29 4 0,51 3-51,72 3-241,67-2-437,29 1-150,82 1 1012,30-3-238,-270-13 204,-82 2 34,-1 2 0,0 1 0,1 1 0,23 8 0,-18-5 0,59 9 0,113-14 0,-138-5 0,111 12 0,96 5 3692,-229-14-3483,-286-17-2135,80 0 1569,43 5-663,-208-15-785,59 16 674,-7 0 1048,93-1-908,33 3 1036,-13-15-45,-25-2 0,-291 21 54,244 7-1234,-658-3 2031,602 0 6661,1847 0-12037,-1362 13 4525,-12 0 0,112-15-50,119 4-1962,-261 11 1513,42 0-581,40-14 1080,90 2 0,-170 12 69,31 1 23,555-13 639,-353-2-456,-366 2-148,0 1 0,0 1 1,0 1-1,33 12 0,-29-9 511,0-1 1,38 6-1,-14-9 609,50-4 1,-151-16 736,16 13-1984,-63-1 0,66 5 0,1-1 0,-56-10 0,40 4-165,1 1 1,-1 3-1,-76 4 0,-45-2 45,78-12 605,-11 0-191,93 13-294,0-2 0,-1 1 0,-13-4 0,22 4 0,0 0 0,0 0 0,-1 1 0,1-1 0,0 0 0,1-1 0,-1 1 0,0 0 0,0 0 0,-2-3 0,3 3 0,1 0 0,-1 1 0,1-1 0,0 0 0,-1 0 0,1 0 0,0 1 0,-1-1 0,1 0 0,0 0 0,0 0 0,0 0 0,0 0 0,-1 1 0,1-1 0,1 0 0,-1 0 0,0 0 0,0 0 0,0 0 0,0 1 0,1-1 0,-1 0 0,0 0 0,1 0 0,-1 1 0,1-2 0,1-1 0,0 0 0,0 1 0,0-1 0,0 1 0,1-1 0,-1 1 0,1 0 0,0 0 0,-1 0 0,1 0 0,0 1 0,4-3 0,44-14 0,-22 8 0,-14 4 0,10-4 0,38-20 0,-40 18 0,0 2 0,1 0 0,0 2 0,32-7 0,-25 7 0,-1-1 0,30-14 0,-14-4 0,-33 19 0,-1 1 0,20-9 0,-11 9 0,-15 5 0,0 0 0,-1 0 0,1 0 0,-1-1 0,0 1 0,1-1 0,-1 0 0,5-5 0,-10 8 0,0 0 0,1 0 0,-1-1 0,0 1 0,0 0 0,1 0 0,-1-1 0,0 1 0,0 0 0,1-1 0,-1 1 0,0 0 0,0-1 0,0 1 0,0-1 0,0 1 0,0 0 0,1-1 0,-1 1 0,0 0 0,0-1 0,0 1 0,0-1 0,0 1 0,0 0 0,-1-1 0,1 1 0,0 0 0,0-1 0,0 1 0,0 0 0,0-1 0,0 1 0,-1 0 0,1-1 0,0 0 0,-17-7 0,-21 1 0,-254 4-985,147 5 334,-1033-2 1929,1163 2-1242,0 0 0,0 0 0,0 2 0,0 0-1,1 0 1,-1 2 0,1-1 0,0 2-1,-16 10 1,29-17-36,0 1 0,0 0 0,0-1 0,0 1 0,0 0 0,0-1 0,0 1 0,0 0 0,0 0 0,0 0 0,0 0 0,0 0 0,1 0 0,-1 0 0,1 0 0,-1 0 0,0 0 0,1 1 0,0-1 0,-1 0 0,0 2 0,2-1 0,-1-1 0,0 0 0,1 0 0,-1 0 0,1 0 0,-1 0 0,1 0 0,-1 0 0,1 0 0,0-1 0,-1 1 0,1 0 0,0 0 0,0 0 0,0-1 0,-1 1 0,1 0 0,0-1 0,2 2 0,6 2 0,0 1 0,1-1 0,0-1 0,10 3 0,-16-5 0,23 5 0,-1-2 0,1 0 0,1-2 0,-1-1 0,39-4 0,-29 1 0,73 6 0,-99-1-63,1-1 0,0 2-1,-1 0 1,13 6-1,-12-5-6,1 0-1,-1 0 1,17 2-1,23-1 71,0-2 0,95-6 0,-42-1 0,6 2 122,141 3-2509,-152 11 1791,27 0 72,389-12 2130,-248-3-717,-241-2-391,-23-1-253,-18-1 346,-23-1-573,-1 2-1,1 2 1,-1 2-1,-54 4 0,12-1-932,-1204-2-3502,1129-12 4417,23-1 0,-47 12-395,-120-9-473,5-8 868,42 4 0,-362 2 179,380 15-78,150-5-442,-94 4 2598,176-2-2165,0 0 0,0 0 0,0 0 0,0 1 0,0-1 0,0 0 0,1 1 0,-1-1 0,0 1 0,0 0 0,0 0 0,0 0 0,1 0 1,-1 0-1,0 0 0,1 0 0,-1 0 0,1 1 0,-1-1 0,1 0 0,0 1 0,0-1 0,-1 1 0,0 2 0,2-3-21,0 1 1,0 0 0,0-1-1,0 1 1,0 0 0,0-1-1,1 1 1,-1-1 0,0 1-1,1-1 1,-1 1-1,1-1 1,0 1 0,-1-1-1,1 1 1,0-1 0,0 0-1,0 1 1,0-1-1,0 0 1,0 0 0,1 0-1,-1 0 1,0 0 0,1 0-1,-1 0 1,0 0-1,4 1 1,7 5-60,0-1 0,0-1 0,1 0 0,0 0 0,0-1 0,0-1 0,0 0 0,25 1 0,10-1-17,56-6-1,-31 1-2,-15 2-74,112 16 0,59 11-927,-158-20 1009,118-3 0,-132-5 0,-35 2-221,0 2 0,0 0 0,-1 1 0,29 10 0,-20-6-104,35 5 0,464 62 325,-514-73-36,162 28-2129,26 11 2141,227 17 1,-389-51-687,70 19 0,-9 0 618,-48-16 127,255 58 1951,-263-50-1179,-43-17-764,-1 0 0,1 1 0,-1-1 0,0 0 0,1 1-1,-1 0 1,0 0 0,0-1 0,0 1 0,-1 0 0,1 1 0,0-1 0,-1 0-1,1 0 1,1 5 0,-3-7 22,0 1-1,0 0 1,0 0 0,0 0-1,0 0 1,0 0 0,0 0-1,0 0 1,-1 0 0,1-1-1,0 1 1,-1 0-1,1 0 1,0 0 0,-1 0-1,1-1 1,-1 1 0,1 0-1,-1-1 1,1 1 0,-1 0-1,0-1 1,1 1 0,-1 0-1,0-1 1,0 1 0,1-1-1,-1 0 1,0 1-1,0-1 1,-1 1 0,-32 10 948,27-9-986,-28 5 1,0-1 0,-62 2 0,-27 3-211,24 0-201,1-4 0,-125-8-1,80-1 219,-86 2 1324,216 1-1120,0 1 1,1 1-1,-1 0 1,1 0 0,0 1-1,-18 9 1,-22 6 16,50-19-55,0 1 0,1 0 0,-1 0 0,1 0 0,-1 0 0,1 0 0,0 0 0,0 1 0,-3 1 0,5 5 0,14 0 0,10 0 0,2-1 0,-1-1 0,1-2 0,45 3 0,110-7 0,-77-3 0,551 3 0,-644-1 0,0 0 0,0-1 0,0 0 0,0-1 0,0 0 0,20-10 0,-17 7 0,1 1 0,27-7 0,-22 9 0,49-11 0,-63 12 0,-1 1 0,1-1 0,-1 0 0,1-1 0,-1 1 0,0-1 0,0 0 0,8-7 0,-11 8 0,-1 0 0,1 0 0,-1 0 0,0 0 0,1-1 0,-1 1 0,0 0 0,-1-1 0,1 1 0,0-1 0,-1 1 0,1-1 0,-1 1 0,0-1 0,0 0 0,0 1 0,0-1 0,0 1 0,-1-1 0,1 1 0,-1-1 0,1 1 0,-2-4 0,-1-2 0,0 0 0,-1 0 0,0 0 0,0 0 0,-8-10 0,-1 3 0,0 1 0,-2 1 0,1 0 0,-2 1 0,0 0 0,-25-13 0,21 15 0,0 2 0,-1 0 0,0 1 0,0 1 0,0 1 0,-1 1 0,0 1 0,-23 0 0,43 3 0,0 0 0,-1 0 0,1 0 0,0-1 0,-1 1 0,1-1 0,0 1 0,0-1 0,-1 0 0,1 0 0,0 0 0,0 0 0,0 0 0,0 0 0,0-1 0,1 1 0,-1-1 0,0 1 0,0-1 0,1 0 0,-1 0 0,1 1 0,0-1 0,0 0 0,-1 0 0,1 0 0,-1-4 0,2 3 0,0 0 0,0 1 0,0-1 0,0 0 0,0 1 0,1-1 0,0 0 0,-1 1 0,1-1 0,0 0 0,0 1 0,0-1 0,0 1 0,1 0 0,-1-1 0,1 1 0,0 0 0,-1 0 0,1 0 0,0 0 0,0 0 0,5-3 0,4-3 0,1 0 0,0 1 0,0 1 0,26-10 0,-26 11 0,0 0 0,0-1 0,-1 0 0,1 0 0,-1-1 0,11-10 0,-17 12 0,4-3 0,0 0 0,0 0 0,0 1 0,15-7 0,-23 13 0,0 0 0,0 0 0,0 1 0,0-1 0,0 0 0,1 1 0,-1 0 0,0-1 0,0 1 0,1 0 0,-1-1 0,0 1 0,1 0 0,-1 0 0,0 0 0,1 0 0,-1 0 0,0 0 0,1 1 0,-1-1 0,0 0 0,1 1 0,-1-1 0,0 1 0,0-1 0,0 1 0,1-1 0,-1 1 0,0 0 0,0 0 0,0 0 0,0 0 0,0-1 0,0 1 0,-1 0 0,1 1 0,0-1 0,0 0 0,-1 0 0,1 0 0,0 0 0,-1 1 0,1-1 0,-1 0 0,0 0 0,1 1 0,-1-1 0,0 0 0,0 3 0,1 4 0,-1 1 0,-1-1 0,0 1 0,0-1 0,0 0 0,-1 1 0,0-1 0,-1 0 0,0 0 0,-4 8 0,-6 22 0,6-11 0,-3 4 0,-5 38 0,14-62 0,0 1 0,0-1 0,1 0 0,0 1 0,0-1 0,1 1 0,0-1 0,0 0 0,0 1 0,6 13 0,-6-19 0,0 1 0,0-1 0,1 1 0,-1-1 0,1 1 0,-1-1 0,1 0 0,0 0 0,0 0 0,0 0 0,0 0 0,0 0 0,1-1 0,-1 1 0,0-1 0,1 1 0,-1-1 0,1 0 0,4 2 0,-3-3 0,0 1 0,0-1 0,0 0 0,0 0 0,-1 0 0,1-1 0,0 0 0,0 1 0,-1-1 0,1 0 0,0-1 0,6-2 0,1-2 0,0-1 0,-1 0 0,0 0 0,0-1 0,-1 0 0,0 0 0,16-20 0,52-59 0,-72 80 0,0-1 0,0 0 0,-1 0 0,0 0 0,0-1 0,-1 1 0,5-18 0,12-31 0,-5 24 0,-12 23 0,2 1 0,-1-1 0,1 0 0,8-10 0,-11 18 0,0-1 0,0 1 0,0 0 0,1 0 0,-1 0 0,1 0 0,-1 0 0,1 0 0,0 0 0,0 1 0,-1 0 0,1-1 0,0 1 0,1 0 0,-1 1 0,0-1 0,0 0 0,5 0 0,-6 1 0,1 1 0,-1-1 0,0 0 0,1 1 0,-1-1 0,0 1 0,1-1 0,-1 1 0,0 0 0,0 0 0,0 0 0,0 1 0,0-1 0,0 0 0,0 1 0,0-1 0,0 1 0,-1 0 0,1-1 0,-1 1 0,1 0 0,-1 0 0,0 0 0,1 0 0,-1 0 0,0 0 0,-1 0 0,1 1 0,0-1 0,0 0 0,0 5 0,2 6 0,-1 1 0,0 1 0,-1 25 0,-1-39 0,-2 93 0,-1-61 0,3 0 0,0 0 0,2 0 0,7 33 0,-9-63 0,1 0 0,0 1 0,0-1 0,0 0 0,0 0 0,0-1 0,1 1 0,-1 0 0,1 0 0,0-1 0,-1 1 0,1-1 0,3 3 0,-4-4 0,0-1 0,1 1 0,-1-1 0,0 1 0,0-1 0,0 0 0,1 1 0,-1-1 0,0 0 0,0 0 0,1 0 0,-1 0 0,0 0 0,1 0 0,-1-1 0,0 1 0,0 0 0,1 0 0,-1-1 0,0 1 0,0-1 0,0 1 0,0-1 0,0 0 0,0 0 0,0 1 0,0-1 0,0 0 0,0 0 0,0 0 0,0 0 0,0 0 0,0 0 0,0-2 0,32-30 0,2 2 0,60-44 0,-85 69 76,1 0 1,-1 0-1,19-6 0,13-7-1746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4T18:56:10.407"/>
    </inkml:context>
    <inkml:brush xml:id="br0">
      <inkml:brushProperty name="width" value="0.35" units="cm"/>
      <inkml:brushProperty name="height" value="0.35" units="cm"/>
      <inkml:brushProperty name="color" value="#FFFFFF"/>
    </inkml:brush>
  </inkml:definitions>
  <inkml:trace contextRef="#ctx0" brushRef="#br0">847 594 24575,'-712'0'0,"704"0"0,0 0 0,0-1 0,1 1 0,-1-2 0,0 1 0,0-1 0,-7-3 0,13 5 0,0-1 0,1 0 0,-1 0 0,0 0 0,1 0 0,-1 0 0,1-1 0,-1 1 0,1 0 0,0-1 0,0 1 0,-1-1 0,1 1 0,0-1 0,0 1 0,0-1 0,1 0 0,-1 0 0,0 1 0,1-1 0,-1 0 0,1 0 0,0 0 0,-1 0 0,1 0 0,0 1 0,0-1 0,0 0 0,0 0 0,1 0 0,-1 0 0,0 0 0,1 0 0,-1 1 0,2-3 0,-1-1 0,1 0 0,0 0 0,0 0 0,1 1 0,-1-1 0,1 0 0,0 1 0,0 0 0,1 0 0,-1 0 0,1 0 0,8-6 0,1 1 0,0 0 0,29-12 0,-32 16 0,1 0 0,-1 0 0,0-1 0,0-1 0,-1 1 0,17-17 0,-17 15 0,0-1 0,0 2 0,19-14 0,-8 7 0,-19 14 0,0-1 0,0 1 0,-1 0 0,1-1 0,0 1 0,-1 0 0,1-1 0,0 1 0,-1-1 0,1 1 0,-1-1 0,1 1 0,-1-1 0,1 0 0,-1 1 0,1-1 0,-1 0 0,0 1 0,1-1 0,-1 0 0,0 1 0,1-1 0,-1 0 0,0 0 0,0 1 0,0-1 0,0 0 0,0 0 0,0 1 0,0-1 0,0 0 0,0 0 0,0 0 0,0 1 0,0-1 0,-1 0 0,1 0 0,0 1 0,0-1 0,-1 0 0,1 1 0,-1-1 0,1 0 0,0 1 0,-1-1 0,1 1 0,-1-1 0,0 0 0,1 1 0,-1-1 0,1 1 0,-1 0 0,0-1 0,0 0 0,-4-1 0,0-1 0,0 1 0,0 0 0,0 1 0,0-1 0,-9-1 0,-24-1 0,0 1 0,0 2 0,-49 5 0,84-4 0,0 1 0,0-1 0,0 1 0,0 0 0,1-1 0,-1 1 0,0 0 0,1 1 0,-1-1 0,0 0 0,1 1 0,0 0 0,-1-1 0,1 1 0,0 0 0,0 0 0,-3 4 0,2-2 0,0 0 0,1 1 0,0-1 0,0 1 0,0-1 0,0 1 0,1 0 0,0 0 0,-2 8 0,2-1 0,1 0 0,0-1 0,0 1 0,1 0 0,0 0 0,1 0 0,1-1 0,4 13 0,0-4 0,6 18 0,1-1 0,22 39 0,-29-64 0,0 0 0,1-1 0,0 0 0,1-1 0,0 0 0,1 0 0,0-1 0,1 0 0,0-1 0,12 8 0,-4-6 0,0-1 0,1 0 0,1-1 0,0-2 0,0 0 0,0-1 0,0-1 0,26 2 0,182-4 0,-126-4 0,1666 2 0,-1756 1 0,-1 1 0,1 0 0,-1 0 0,0 1 0,0 1 0,18 8 0,-16-6 0,1-1 0,0 0 0,0-1 0,18 2 0,55-1 0,88-6 0,-48-2 0,364 3 0,-468-1 0,-1-2 0,1 0 0,-1-2 0,29-9 0,-24 6 0,0 1 0,33-3 0,-16 5 0,71-18 0,-109 21 0,-1 0 0,0 0 0,0-1 0,0 0 0,0 0 0,0 0 0,-1-1 0,1 0 0,-1 0 0,0 0 0,-1-1 0,1 0 0,-1 0 0,0 0 0,0 0 0,0-1 0,-1 0 0,1 1 0,-1-1 0,-1 0 0,1 0 0,-1-1 0,0 1 0,-1-1 0,0 1 0,2-14 0,-2 6 0,-1 0 0,0 0 0,-1 0 0,0 0 0,-1 0 0,-1 0 0,0 1 0,-1-1 0,0 1 0,-1 0 0,-13-24 0,14 32 0,0 0 0,0 0 0,0 1 0,0 0 0,-1 0 0,0 0 0,0 0 0,0 1 0,0 0 0,-1 0 0,1 0 0,-1 0 0,0 1 0,0 0 0,0 1 0,-7-2 0,-35-15 0,-86-41 0,113 51 0,0 1 0,-1 1 0,1 2 0,-37-5 0,-34-4 0,58 7 0,-35-1 0,55 5 0,-1 0 0,1-1 0,0-1 0,0 0 0,-15-7 0,13 5 0,1 1 0,0 0 0,-1 1 0,-18-1 0,-50 2 0,59 4 0,1-2 0,0 0 0,-36-8 0,4 0 0,0 3 0,0 2 0,-105 5 0,53 1 0,-1529-2 0,1613 2 0,0 0 0,-34 8 0,31-5 0,-36 3 0,-15-7 0,-33 2 0,96-1 0,1 0 0,-1 1 0,1 0 0,0 1 0,-19 7 0,32-10 0,-1 0 0,0-1 0,1 1 0,-1 0 0,0 0 0,1 0 0,0 0 0,-1 0 0,1 0 0,-1 0 0,1 0 0,0 1 0,0-1 0,0 0 0,0 1 0,0-1 0,0 1 0,0-1 0,0 1 0,1 0 0,-1-1 0,0 1 0,1 0 0,0-1 0,-1 1 0,1 0 0,0 0 0,0 0 0,0-1 0,0 1 0,0 0 0,1 2 0,0-1 0,0-1 0,0 1 0,0 0 0,0-1 0,1 1 0,-1-1 0,1 0 0,0 0 0,-1 1 0,1-1 0,0 0 0,1-1 0,-1 1 0,0 0 0,0 0 0,1-1 0,-1 0 0,1 1 0,4 1 0,47 13 0,-1-2 0,2-3 0,80 7 0,-35-5 0,-39-4 0,72 1 0,1471-11 0,-1585 2 0,-1 1 0,0 1 0,1 1 0,32 12 0,-29-9 0,0-1 0,39 6 0,11-9 0,76-5 0,55 2 0,-115 13 0,-56-8 0,47 3 0,-55-7 0,-9 1 0,0-2 0,-1 0 0,31-4 0,-42 3 0,0 1 0,0-1 0,0 0 0,0 0 0,-1 0 0,1 0 0,0-1 0,0 1 0,-1-1 0,1 1 0,-1-1 0,1 0 0,-1 0 0,0 0 0,1 0 0,-1-1 0,0 1 0,-1-1 0,1 1 0,0-1 0,-1 1 0,1-1 0,-1 0 0,2-5 0,0-15 0,0 1 0,-1 0 0,-1-1 0,-2 1 0,-3-30 0,0-11 0,3 35 0,0 15 0,0 1 0,1-1 0,1 1 0,3-23 0,-3 32 0,-1 0 0,1 0 0,1 0 0,-1 0 0,0 0 0,1 0 0,-1 0 0,1 1 0,0-1 0,0 1 0,0-1 0,0 1 0,0 0 0,1 0 0,-1 0 0,1 0 0,-1 0 0,1 0 0,0 1 0,-1-1 0,1 1 0,0 0 0,5-2 0,111-31 0,-115 32 0,0 1 0,0 0 0,0 0 0,0 1 0,0-1 0,0 1 0,0-1 0,0 1 0,0 1 0,0-1 0,0 0 0,0 1 0,0 0 0,0 0 0,4 2 0,-4-1 0,0 1 0,0-1 0,0 1 0,0 0 0,-1 1 0,1-1 0,-1 0 0,0 1 0,0 0 0,0 0 0,-1 0 0,4 6 0,27 48-1365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4T18:56:21.458"/>
    </inkml:context>
    <inkml:brush xml:id="br0">
      <inkml:brushProperty name="width" value="0.35" units="cm"/>
      <inkml:brushProperty name="height" value="0.35" units="cm"/>
      <inkml:brushProperty name="color" value="#FFFFFF"/>
    </inkml:brush>
  </inkml:definitions>
  <inkml:trace contextRef="#ctx0" brushRef="#br0">2812 108 24575,'-147'2'0,"-156"-5"0,222-9 0,-5-1 0,-354 10 0,227 6 0,-474-3 0,674-1 0,0-1 0,0 0 0,0-1 0,1 0 0,-1-1 0,-15-7 0,14 5 0,-1 1 0,0 1 0,0 0 0,-17-2 0,-54 3 0,61 4 0,1-2 0,-1 0 0,-33-8 0,10 1 0,0 3 0,-1 1 0,-80 4 0,64 1 0,58-1 0,-1 0 0,1 1 0,-1-1 0,1 1 0,0 1 0,-9 2 0,14-3 0,0 0 0,0 0 0,-1 0 0,1 0 0,0 1 0,0-1 0,0 1 0,1-1 0,-1 1 0,0 0 0,1 0 0,-1 0 0,1 0 0,-1 0 0,1 0 0,0 0 0,0 0 0,0 0 0,0 0 0,0 1 0,1-1 0,-1 1 0,0 2 0,0 2 0,-1 0 0,1 0 0,0 0 0,1 0 0,0 0 0,0 0 0,0 0 0,1 0 0,0 0 0,1 0 0,-1 0 0,1 0 0,1 0 0,-1 0 0,1-1 0,0 0 0,1 1 0,-1-1 0,1 0 0,1-1 0,-1 1 0,1-1 0,5 6 0,2 0 0,1-1 0,0-1 0,0 1 0,1-2 0,0 0 0,0-1 0,1 0 0,27 8 0,1-1 0,-9-1 0,1-2 0,0-2 0,62 9 0,-80-16 0,-1 2 0,0 0 0,0 0 0,23 11 0,19 5 0,20 1 0,103 15 0,-112-25 0,-34-4 0,60 2 0,720-8 0,-386-3 0,-402 2 0,-11-1 0,0 1 0,-1 0 0,1 1 0,0 1 0,-1 0 0,1 1 0,28 11 0,-21-7 0,1 0 0,-1-1 0,1-2 0,0 0 0,0-1 0,0-2 0,46-2 0,35 2 0,-14 12 0,-60-8 0,45 3 0,266-8 0,-159-1 0,-148-1 0,0-2 0,0-2 0,47-13 0,-10 2 0,-48 11 0,34-14 0,-38 13 0,1 0 0,27-5 0,-24 6 0,0-1 0,-1-1 0,30-13 0,-27 9 0,52-14 0,-67 23 0,0 1 0,-1-1 0,0-1 0,0 0 0,17-9 0,-24 11 0,0 0 0,0 0 0,-1 0 0,1-1 0,-1 1 0,1-1 0,-1 0 0,0 0 0,0 0 0,-1 0 0,1 0 0,0 0 0,-1 0 0,0 0 0,0-1 0,0 1 0,0-1 0,0 1 0,-1-1 0,0 1 0,1-5 0,-1 3 0,0 0 0,-1 0 0,1 0 0,-1-1 0,0 1 0,-1 0 0,1 0 0,-1 1 0,0-1 0,0 0 0,0 0 0,-1 1 0,0-1 0,0 1 0,0 0 0,0 0 0,0 0 0,-1 0 0,0 1 0,0-1 0,0 1 0,0 0 0,-8-4 0,-5-2 0,0 1 0,0 1 0,-1 0 0,0 1 0,-21-4 0,-47-10 0,-2 3 0,0 5 0,-154-3 0,-477 16 0,711-1 0,0 0 0,0 1 0,0 0 0,0 1 0,0 0 0,1 0 0,-11 4 0,17-5 0,-1-1 0,1 1 0,-1 0 0,1-1 0,-1 1 0,1 0 0,0 0 0,-1 0 0,1 0 0,0 0 0,0 1 0,0-1 0,0 0 0,0 0 0,0 1 0,0-1 0,0 1 0,0-1 0,1 0 0,-1 1 0,1 0 0,-1-1 0,1 1 0,-1-1 0,1 1 0,0 0 0,0-1 0,0 1 0,0-1 0,0 1 0,0 0 0,0-1 0,1 1 0,-1 0 0,0-1 0,1 1 0,0-1 0,-1 1 0,1-1 0,0 1 0,0-1 0,-1 0 0,3 2 0,-1 0 0,0-1 0,0 1 0,1-1 0,-1 0 0,1 0 0,-1 0 0,1 0 0,0 0 0,0-1 0,0 1 0,0-1 0,0 1 0,0-1 0,0 0 0,0-1 0,1 1 0,2 0 0,62 3 0,-58-3 0,120 10 0,8 1 0,323-13 0,-431 2 0,57 11 0,-55-6 0,46 1 0,-60-6 0,-3-2 0,-1 2 0,0-1 0,1 2 0,-1 0 0,0 1 0,0 0 0,17 7 0,0 1 0,-19-7 0,0 0 0,0 1 0,16 10 0,-25-13 0,0 0 0,0 0 0,0 1 0,-1-1 0,1 0 0,-1 1 0,1 0 0,-1 0 0,0 0 0,0 0 0,0 0 0,-1 0 0,1 0 0,-1 1 0,1-1 0,0 7 0,0-3 0,-1-1 0,0 1 0,0 0 0,-1 0 0,0 0 0,0-1 0,-3 12 0,2-14 0,0 0 0,0 0 0,-1 0 0,1 0 0,-1-1 0,0 1 0,0-1 0,0 0 0,-1 1 0,1-1 0,-1 0 0,0 0 0,0-1 0,-4 4 0,-15 12 0,14-11 0,1 0 0,-1-1 0,0 0 0,0-1 0,-1 0 0,0 0 0,0 0 0,0-2 0,0 1 0,-1-1 0,-9 2 0,-30 0 0,1-2 0,-79-6 0,25 0 0,-6 1 0,-144 5 0,174 9 0,53-7 0,-35 2 0,-380-4 0,225-5 0,122 3 0,-108-3 0,111-10 0,59 6 0,-46-2 0,-218 8 0,132 1 0,123 1 0,-55 9 0,-31 3 0,-542-13 0,321-3 0,332 2 0,-1-1 0,0 0 0,0-1 0,-18-5 0,27 5 0,1 0 0,-1-1 0,1 1 0,-1-1 0,1-1 0,0 1 0,0-1 0,1 0 0,-1 0 0,1-1 0,0 1 0,-5-7 0,0-3 0,1 0 0,1-1 0,0 0 0,1 0 0,0-1 0,1 0 0,1 0 0,-4-23 0,0 5 0,1 11-1365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4T18:56:32.262"/>
    </inkml:context>
    <inkml:brush xml:id="br0">
      <inkml:brushProperty name="width" value="0.35" units="cm"/>
      <inkml:brushProperty name="height" value="0.35" units="cm"/>
      <inkml:brushProperty name="color" value="#FFFFFF"/>
    </inkml:brush>
  </inkml:definitions>
  <inkml:trace contextRef="#ctx0" brushRef="#br0">138 1 24575,'-1'3'0,"1"1"0,0 0 0,-1 0 0,0 0 0,0 0 0,0 0 0,0-1 0,0 1 0,-1 0 0,0-1 0,0 1 0,0-1 0,-2 4 0,-4 2 0,0 0 0,-19 15 0,21-19 0,0 0 0,0 0 0,1 0 0,0 1 0,-1 0 0,2 0 0,-1 0 0,1 1 0,0-1 0,-5 12 0,4 6 0,1-1 0,1 0 0,1 1 0,1-1 0,1 1 0,3 25 0,0 11 0,-3-51 0,1-1 0,0 1 0,0-1 0,1 1 0,0-1 0,1 0 0,4 12 0,-5-17 0,-1 0 0,0 0 0,1 0 0,0-1 0,0 1 0,0 0 0,0-1 0,0 0 0,0 1 0,0-1 0,1 0 0,-1 0 0,1 0 0,0-1 0,-1 1 0,1-1 0,0 1 0,0-1 0,0 0 0,0 0 0,0 0 0,0-1 0,4 2 0,-5-2 0,0-1 0,0 1 0,0 0 0,-1 0 0,1-1 0,0 1 0,0-1 0,0 1 0,-1-1 0,1 0 0,0 1 0,-1-1 0,1 0 0,-1 0 0,1 0 0,-1-1 0,1 1 0,-1 0 0,0-1 0,0 1 0,1 0 0,-1-1 0,0 1 0,0-1 0,-1 0 0,1 1 0,1-4 0,2-6 0,-1 0 0,1 0 0,1-19 0,3-6 0,20-56 0,-19 59 0,21-53 0,-26 79 0,0-1 0,0 1 0,1 0 0,0 0 0,0 1 0,1-1 0,-1 1 0,2 0 0,-1 1 0,1-1 0,-1 1 0,2 1 0,-1-1 0,0 1 0,15-6 0,-2 3 0,0 1 0,0 1 0,0 1 0,1 0 0,29 0 0,-27 2 0,-9 0 0,1 1 0,0 1 0,0 0 0,-1 0 0,1 2 0,27 5 0,-39-5 0,-1-1 0,1 1 0,0 0 0,-1 0 0,1 0 0,-1 0 0,0 1 0,0-1 0,1 0 0,-2 1 0,1 0 0,0-1 0,0 1 0,-1 0 0,0 0 0,1 0 0,-1 0 0,0 0 0,0 0 0,-1 1 0,1-1 0,-1 0 0,0 0 0,0 0 0,0 5 0,0-2 0,0 0 0,0-1 0,0 1 0,-1 0 0,0-1 0,-1 1 0,1 0 0,-1-1 0,0 0 0,0 1 0,-1-1 0,1 0 0,-6 7 0,-2-1 0,-1-1 0,0 0 0,-1-1 0,0 0 0,0-1 0,-1 0 0,-21 9 0,-104 34 0,30-13 0,100-34 0,0 0 0,0 1 0,0 0 0,1 0 0,-1 0 0,1 1 0,1 0 0,-1 0 0,1 1 0,0 0 0,0 0 0,1 1 0,-6 10 0,8-12 0,0 1 0,0-1 0,0 1 0,1 0 0,0-1 0,1 1 0,-1 0 0,1 0 0,1 0 0,-1 1 0,1-1 0,0 0 0,1 0 0,0 0 0,0 0 0,1 0 0,3 11 0,-3-13 0,1 0 0,0 0 0,0-1 0,1 1 0,-1-1 0,1 1 0,0-1 0,9 7 0,39 27 0,-49-36 0,3 2 0,2 1 0,-1-2 0,0 1 0,1-1 0,-1 0 0,1-1 0,0 1 0,0-2 0,0 1 0,0-1 0,1 0 0,-1-1 0,0 0 0,0 0 0,15-3 0,0-2 0,-1-1 0,0-1 0,0-1 0,28-14 0,-41 17 0,-1-1 0,1 0 0,-1-1 0,0 0 0,0 0 0,-1-1 0,0 1 0,0-2 0,-1 1 0,0-1 0,5-11 0,31-38 0,-33 48 0,0-1 0,0 2 0,1-1 0,0 1 0,1 1 0,0 0 0,0 1 0,0 0 0,1 0 0,17-6 0,9 0 0,-11 4 0,0-1 0,-1-1 0,44-26 0,-61 32 0,0 1 0,0 0 0,0 0 0,18-4 0,-21 7 0,0 0 0,0 0 0,-1-1 0,1 0 0,-1 0 0,1-1 0,-1 0 0,0 1 0,0-2 0,0 1 0,0-1 0,-1 1 0,1-1 0,-1-1 0,4-4 0,-3 2 0,0 1 0,0-1 0,0 1 0,1 0 0,0 0 0,0 0 0,1 1 0,-1 0 0,1 0 0,0 1 0,1 0 0,9-4 0,-6 4 0,0 0 0,0 1 0,0 1 0,0 0 0,0 1 0,1 0 0,-1 0 0,17 2 0,-25-1 0,-1 0 0,0 1 0,0-1 0,0 0 0,0 1 0,0 0 0,0-1 0,0 1 0,0 0 0,0 0 0,0 0 0,0 0 0,-1 0 0,1 1 0,1 0 0,-2-1 0,-1-1 0,0 1 0,0-1 0,1 0 0,-1 1 0,0-1 0,0 1 0,1-1 0,-1 1 0,0-1 0,0 0 0,0 1 0,0-1 0,0 1 0,0-1 0,0 1 0,0-1 0,0 1 0,0-1 0,0 1 0,0-1 0,0 1 0,0-1 0,-1 1 0,-14 13 0,-2-7 0,-1-1 0,0 0 0,1-2 0,-30 5 0,24-5 0,-47 9 0,-1-3 0,-105 2 0,158-12 0,0 0 0,-1-2 0,1 0 0,0-1 0,0-1 0,0 0 0,1-2 0,-1 0 0,-18-9 0,7-1 0,-1 2 0,0 2 0,-1 0 0,0 2 0,-1 2 0,-46-7 0,0 11 0,47 4 0,23 0 0,10 0 0,45 0 0,0-2 0,65-11 0,-57 6 0,0 3 0,72 4 0,-79 0 0,-35-1 0,0 0 0,0-1 0,-1-1 0,1 0 0,-1-1 0,17-7 0,-14 5 0,0 1 0,0 0 0,0 2 0,17-3 0,99 4 0,-99 4 0,0-2 0,0-1 0,58-10 0,-30 1 0,1 3 0,-1 3 0,109 6 0,-51 1 0,-50-5 0,-30 1 0,0 1 0,0 1 0,59 11 0,-62-6 0,0-1 0,42-1 0,-15 0 0,26 7 0,-54-5 0,43 1 0,-53-6 0,22-1 0,-1 3 0,50 9 0,-35-5 0,1-2 0,120-5 0,-71-2 0,381 2 0,-478-1 0,1-1 0,-1 0 0,0-1 0,1-1 0,-1 0 0,13-6 0,-10 4 0,-1 1 0,1 0 0,30-4 0,-46 9 0,27-3 0,34 1 0,-54 3 0,0-1 0,-1 1 0,1 0 0,0 0 0,-1 0 0,1 1 0,-1 0 0,0 1 0,0-1 0,12 8 0,-16-8 0,1 0 0,-1 1 0,0-1 0,0 1 0,0 0 0,0-1 0,0 1 0,0 0 0,-1 0 0,1 0 0,-1 0 0,1 5 0,9 45 0,-7-28 0,2 13 0,2 57 0,-6-54 0,9 46 0,-9-75 0,1 1 0,-2 0 0,0 0 0,0 1 0,-1-1 0,-2 15 0,1-25 0,1 0 0,-1 1 0,0-1 0,0 1 0,-1-1 0,1 0 0,0 0 0,-1 0 0,0 0 0,0 0 0,0 0 0,0 0 0,0 0 0,-1-1 0,1 1 0,-1-1 0,0 0 0,0 0 0,0 0 0,0 0 0,0 0 0,0 0 0,0-1 0,0 0 0,-1 0 0,1 0 0,-4 1 0,-22 2 0,0-1 0,0-1 0,0-2 0,-41-4 0,-7 0 0,-1176 2 0,641 4 0,572 0 0,-55 9 0,-31 3 0,-435-13 0,269-3 0,281 2 0,-1 0 0,1-1 0,-1 0 0,1-1 0,-1 0 0,1-1 0,-16-6 0,23 7 0,0 0 0,0 0 0,0-1 0,0 1 0,0-1 0,1 0 0,-1 0 0,1 0 0,0-1 0,0 1 0,0-1 0,0 0 0,0 1 0,1-1 0,0-1 0,0 1 0,0 0 0,0 0 0,1-1 0,-1 1 0,0-6 0,1 1 0,-1 1 0,1-1 0,0 1 0,1-1 0,0 1 0,1-1 0,0 1 0,0 0 0,0-1 0,1 1 0,5-14 0,-4 17 0,-1 1 0,1-1 0,-1 1 0,1 0 0,0 0 0,1 0 0,-1 0 0,1 1 0,0-1 0,0 1 0,0 0 0,0 0 0,0 0 0,1 1 0,-1-1 0,1 1 0,0 0 0,-1 0 0,1 1 0,9-2 0,3-1 0,2 1 0,0-2 0,32-12 0,-26 7 0,0 0 0,1 1 0,0 2 0,0 0 0,1 2 0,0 1 0,37-1 0,16 6 0,-44 1 0,1-2 0,-1-1 0,56-9 0,-27 0 0,0 3 0,1 3 0,92 7 0,-39-1 0,1901-2-1365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4T18:56:43.234"/>
    </inkml:context>
    <inkml:brush xml:id="br0">
      <inkml:brushProperty name="width" value="0.35" units="cm"/>
      <inkml:brushProperty name="height" value="0.35" units="cm"/>
      <inkml:brushProperty name="color" value="#FFFFFF"/>
    </inkml:brush>
  </inkml:definitions>
  <inkml:trace contextRef="#ctx0" brushRef="#br0">206 110 24575,'0'14'0,"0"3"0,0-1 0,-1 0 0,-5 27 0,5-38 0,0-1 0,-1 0 0,1 0 0,-1 0 0,0 0 0,0 0 0,0 0 0,-1-1 0,1 1 0,-1 0 0,0-1 0,0 0 0,0 0 0,0 0 0,0 0 0,-1-1 0,0 1 0,-5 2 0,-6 3 0,0-2 0,0 0 0,-1-1 0,0 0 0,-27 3 0,43-7 0,-1-1 0,0 0 0,0 0 0,0 0 0,0 0 0,0 0 0,1 0 0,-1 0 0,0 0 0,0 0 0,0 0 0,0 0 0,0 0 0,1-1 0,-1 1 0,0 0 0,0-1 0,1 1 0,-1 0 0,0-1 0,0 1 0,1-1 0,-1 1 0,0-1 0,1 0 0,-1 1 0,1-1 0,-1 0 0,1 1 0,-1-1 0,1 0 0,-1 0 0,1 1 0,0-1 0,-1 0 0,1 0 0,0 0 0,0 1 0,-1-1 0,1 0 0,0 0 0,0 0 0,0 0 0,0 0 0,0 0 0,0 1 0,1-1 0,-1 0 0,0 0 0,0 0 0,1 0 0,-1 1 0,0-1 0,1 0 0,-1 0 0,1 1 0,-1-1 0,1 0 0,-1 1 0,1-1 0,-1 0 0,1 1 0,0-1 0,-1 1 0,1-1 0,1 0 0,8-8 0,1 0 0,0 1 0,0 1 0,0 0 0,1 0 0,19-7 0,-30 14 0,0-1 0,0 1 0,0 0 0,1-1 0,-1 1 0,0 0 0,0 0 0,0 0 0,0 0 0,1 0 0,-1 0 0,0 1 0,0-1 0,0 0 0,0 1 0,0-1 0,1 0 0,-1 1 0,0-1 0,0 1 0,0 0 0,0-1 0,0 1 0,0 1 0,1 0 0,0 0 0,-1 0 0,1 0 0,-1 1 0,0-1 0,1 1 0,-1-1 0,0 1 0,-1-1 0,2 5 0,0 6 0,0 2 0,-1-1 0,0 17 0,-1-24 0,-2 40 0,1-31 0,0 1 0,1-1 0,1 0 0,1 0 0,4 23 0,-6-39 0,1 4 0,1-1 0,-1 1 0,-1 0 0,1 0 0,-1 0 0,1 7 0,-1-10 0,0 0 0,-1 0 0,1 0 0,0-1 0,-1 1 0,1 0 0,-1 0 0,1 0 0,0-1 0,-1 1 0,0 0 0,1-1 0,-1 1 0,1 0 0,-1-1 0,0 1 0,1-1 0,-1 1 0,0-1 0,0 1 0,0-1 0,1 1 0,-1-1 0,0 0 0,0 0 0,0 1 0,0-1 0,0 0 0,1 0 0,-1 0 0,0 0 0,0 0 0,0 0 0,-2 0 0,-8-1 0,-1 0 0,1 0 0,0-1 0,0-1 0,-1 0 0,1 0 0,-18-9 0,16 1 0,13 11 0,0-1 0,0 1 0,0 0 0,0 0 0,0-1 0,0 1 0,0 0 0,0 0 0,0-1 0,0 1 0,0 0 0,0-1 0,0 1 0,0 0 0,0 0 0,0-1 0,0 1 0,0 0 0,0 0 0,1-1 0,-1 1 0,0 0 0,0 0 0,0 0 0,0-1 0,1 1 0,-1 0 0,0 0 0,0 0 0,0-1 0,1 1 0,-1 0 0,2-1 0,-1 1 0,1-1 0,-1 1 0,1-1 0,-1 1 0,1 0 0,-1 0 0,1-1 0,-1 1 0,1 0 0,0 0 0,-1 1 0,1-1 0,-1 0 0,1 0 0,2 2 0,31 11 0,-6-2 0,-1-1 0,1-1 0,0-1 0,1-2 0,0-1 0,34 2 0,758-7 0,-334-2 0,-447 4 0,55 9 0,29 3 0,-4-16 0,50 4 0,-82 10 0,-58-6 0,47 2 0,-23-9 0,-40 0 0,0 0 0,0 1 0,0 1 0,0 0 0,-1 1 0,1 1 0,-1 0 0,28 10 0,-24-6 0,0 0 0,0-2 0,0 0 0,1-1 0,-1-1 0,27 2 0,118-6 0,-73-2 0,793 3 0,-875 0 0,-1 0 0,0 0 0,0-1 0,0 0 0,0 0 0,0 0 0,0-1 0,0 0 0,-1-1 0,1 0 0,-1 0 0,1 0 0,-1-1 0,0 1 0,0-2 0,-1 1 0,1-1 0,-1 1 0,0-1 0,0-1 0,0 1 0,-1-1 0,0 0 0,7-12 0,3-5 0,24-25 0,-26 35 0,-1-1 0,-1-1 0,0 1 0,-1-1 0,10-22 0,-18 33 0,0-1 0,-1 1 0,0-1 0,1 1 0,-1-1 0,-1 1 0,1-1 0,-1 1 0,1-1 0,-1 1 0,-1 0 0,1-1 0,-1 1 0,1 0 0,-1 0 0,0 0 0,-1 0 0,1 0 0,-1 1 0,-5-7 0,-5-6 0,0 2 0,-1 0 0,-22-18 0,-48-20 0,59 39 0,0 1 0,-1 1 0,-1 1 0,1 1 0,-2 1 0,-34-4 0,33 8 0,-59-1 0,59 4 0,0-1 0,-32-5 0,-12-3 0,0 3 0,-1 3 0,-82 7 0,26 0 0,-1475-3 0,1587-2 0,1 0 0,-1 0 0,1-2 0,-1 0 0,-18-8 0,16 5 0,-1 1 0,0 1 0,-21-2 0,-246 3 0,149 7 0,83-2 0,22 0 0,-1-1 0,1-2 0,-53-9 0,59 4 0,-1 2 0,0 1 0,0 1 0,0 2 0,0 0 0,-1 2 0,-38 7 0,67-8 0,-1 0 0,1 0 0,-1 1 0,1-1 0,0 1 0,-1-1 0,1 1 0,-1-1 0,1 1 0,0 0 0,-1 0 0,1 0 0,0 0 0,0 0 0,0 0 0,0 0 0,0 0 0,0 0 0,0 1 0,0-1 0,0 0 0,1 0 0,-2 3 0,2-2 0,0 0 0,-1 0 0,1 0 0,0 0 0,1 0 0,-1 0 0,0 1 0,1-1 0,-1 0 0,1 0 0,-1 0 0,1 0 0,0 0 0,1 2 0,5 7 0,-1-1 0,1-1 0,1 1 0,13 12 0,-8-8 0,1-1 0,1-1 0,0 0 0,0-1 0,23 12 0,-26-18 0,1 0 0,-1 0 0,1-1 0,0 0 0,0-1 0,0-1 0,0 0 0,19 0 0,-31-2 0,11-1 0,0 1 0,1 1 0,-1 1 0,0-1 0,0 2 0,0 0 0,20 7 0,-13-2 0,0-2 0,1 0 0,0-2 0,0 0 0,37 2 0,106-7 0,-73-1 0,401 2 0,-451 2 0,55 9 0,32 2 0,47-14 0,77 2 0,-171 12 0,-55-8 0,36 3 0,187-8 0,26 2 0,-194 10 0,5 0 0,355-9 191,-227-5-1747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4T18:56:50.723"/>
    </inkml:context>
    <inkml:brush xml:id="br0">
      <inkml:brushProperty name="width" value="0.35" units="cm"/>
      <inkml:brushProperty name="height" value="0.35" units="cm"/>
      <inkml:brushProperty name="color" value="#FFFFFF"/>
    </inkml:brush>
  </inkml:definitions>
  <inkml:trace contextRef="#ctx0" brushRef="#br0">1872 108 24575,'-595'0'0,"554"-2"0,-55-10 0,-29-1 0,-550 12 0,336 3 0,346-3 0,0 0 0,0-1 0,0 0 0,0 0 0,0-1 0,0 1 0,9-7 0,32-11 0,-16 14 0,1 2 0,-1 0 0,1 2 0,50 4 0,-44-1 0,1-1 0,62-9 0,-9-2 0,0 4 0,138 8 0,-91 1 0,449-2 0,-558 1 0,57 11 0,-55-6 0,44 1 0,632-5-1932,-344-4 1221,657 2 3354,-981-2-2643,54-10 0,30-1 0,282 12 0,-192 3 0,-203-2 0,0 0 0,0 1 0,0 1 0,0 0 0,13 4 0,-23-5 0,1 0 0,0 0 0,-1 0 0,1 1 0,0-1 0,-1 1 0,0-1 0,1 1 0,-1 0 0,0 0 0,0 0 0,2 2 0,-3-2 0,0 0 0,0-1 0,-1 1 0,1-1 0,0 1 0,-1 0 0,0 0 0,1-1 0,-1 1 0,0 0 0,0 0 0,0 0 0,0-1 0,0 1 0,0 0 0,0 0 0,-1-1 0,1 1 0,0 0 0,-1 0 0,-1 2 0,-1 3 0,0 0 0,-1 0 0,0 0 0,0 0 0,-1-1 0,1 1 0,-1-1 0,-1-1 0,-8 9 0,-4 0 0,0-2 0,-20 12 0,1-1 0,-24 22 0,47-33 0,-1-1 0,0 0 0,-1-1 0,0-1 0,-22 10 0,16-12 0,-40 9 0,21-7 0,-18 12 0,47-15 0,0-1 0,-1-1 0,-24 6 0,4-6 0,0-2 0,0-1 0,0-1 0,0-2 0,0-1 0,-43-11 0,19 7 0,0 1 0,0 4 0,-73 5 0,18-1 0,-542-2 0,623-2 0,-55-9 0,53 5 0,-45-2 0,-38 9 0,64 1 0,1-2 0,-92-13 0,71 4 0,0 2 0,-121 6 0,106 2 0,73-2 0,1-1 0,-1 0 0,1-1 0,0 0 0,0-1 0,-14-7 0,12 5 0,-1 1 0,0 0 0,-29-4 0,-242 5 0,150 7 0,21-5 0,-128 5 0,164 9 0,-5 0 0,-245-10 0,170-3 0,151 1 0,5-1 0,1 1 0,-1 0 0,0 0 0,0 1 0,0-1 0,0 1 0,0 0 0,-4 1 0,8-1 0,-1-1 0,1 0 0,0 0 0,0 0 0,0 0 0,0 0 0,-1 1 0,1-1 0,0 0 0,0 0 0,0 0 0,0 0 0,0 1 0,0-1 0,-1 0 0,1 0 0,0 0 0,0 1 0,0-1 0,0 0 0,0 0 0,0 0 0,0 1 0,0-1 0,0 0 0,0 0 0,0 1 0,0-1 0,0 0 0,0 0 0,0 0 0,0 1 0,0-1 0,1 0 0,-1 0 0,0 0 0,0 1 0,0-1 0,0 0 0,0 0 0,0 0 0,0 0 0,1 1 0,-1-1 0,0 0 0,0 0 0,0 0 0,0 0 0,1 0 0,-1 0 0,0 1 0,0-1 0,0 0 0,1 0 0,-1 0 0,0 0 0,0 0 0,1 0 0,-1 0 0,0 0 0,0 0 0,0 0 0,1 0 0,-1 0 0,19 6 0,-18-5 0,26 7 0,0-1 0,0-1 0,0-1 0,35 1 0,-38-3 0,0 1 0,0 1 0,40 13 0,-1 0 0,-56-16 0,26 6 0,1 0 0,0-3 0,54 3 0,36-10 0,80 4 0,-126 10 0,-53-7 0,35 2 0,11-4 0,-27-3 0,86 14 0,-71-7 0,-1-1 0,1-4 0,64-5 0,-12 1 0,920 2 0,-1031 0 0,0 0 0,1 0 0,-1 1 0,0-1 0,0 0 0,0 0 0,0 0 0,0 0 0,1 1 0,-1-1 0,0 0 0,0 0 0,0 0 0,0 1 0,0-1 0,0 0 0,0 0 0,0 1 0,0-1 0,0 0 0,0 0 0,0 1 0,0-1 0,0 0 0,0 0 0,0 0 0,0 1 0,0-1 0,0 0 0,0 0 0,0 0 0,0 1 0,-1-1 0,1 0 0,0 0 0,0 0 0,0 1 0,0-1 0,0 0 0,-1 0 0,1 0 0,0 0 0,0 1 0,0-1 0,-1 0 0,1 0 0,0 0 0,0 0 0,0 0 0,-1 0 0,1 0 0,0 0 0,0 0 0,-12 12 0,-3-3 0,-1-1 0,1-1 0,-1 0 0,0-1 0,-1-1 0,1 0 0,-1-2 0,0 1 0,-22 0 0,-95-1 0,91-4 0,0 2 0,-78 12 0,64-6 0,0-1 0,0-4 0,-71-4 0,17-1 0,-610 3 0,696 1 0,0 2 0,-29 6 0,-37 4 0,75-12 0,1 2 0,0 0 0,0 1 0,1 0 0,-1 1 0,1 1 0,0 0 0,-25 15 0,39-21 0,-1 0 0,1 1 0,-1-1 0,1 0 0,0 0 0,-1 1 0,1-1 0,-1 0 0,1 1 0,0-1 0,-1 0 0,1 1 0,0-1 0,0 0 0,-1 1 0,1-1 0,0 1 0,0-1 0,-1 0 0,1 1 0,0-1 0,0 1 0,0-1 0,0 1 0,0-1 0,0 1 0,0-1 0,0 1 0,0-1 0,0 1 0,0-1 0,0 1 0,0-1 0,0 0 0,0 1 0,0-1 0,1 1 0,-1-1 0,0 1 0,1 0 0,21 14 0,34 1 0,12-9 0,138-7 0,-86-3 0,108 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9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customXml" Target="../ink/ink6.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customXml" Target="../ink/ink3.xml"/><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customXml" Target="../ink/ink4.xml"/><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customXml" Target="../ink/ink5.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91471"/>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VocalMart: AI Voice-Based Inventory Management</a:t>
            </a:r>
            <a:endParaRPr lang="en-US" sz="4650" dirty="0"/>
          </a:p>
        </p:txBody>
      </p:sp>
      <p:sp>
        <p:nvSpPr>
          <p:cNvPr id="4" name="Text 1"/>
          <p:cNvSpPr/>
          <p:nvPr/>
        </p:nvSpPr>
        <p:spPr>
          <a:xfrm>
            <a:off x="6280190" y="312015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Introducing VocalMart, a smart voice-activated system designed for effortless inventory management in local businesses.</a:t>
            </a:r>
            <a:endParaRPr lang="en-US" sz="1750" dirty="0"/>
          </a:p>
        </p:txBody>
      </p:sp>
      <p:sp>
        <p:nvSpPr>
          <p:cNvPr id="5" name="Shape 2"/>
          <p:cNvSpPr/>
          <p:nvPr/>
        </p:nvSpPr>
        <p:spPr>
          <a:xfrm>
            <a:off x="6280190" y="4101108"/>
            <a:ext cx="7556421" cy="2836902"/>
          </a:xfrm>
          <a:prstGeom prst="roundRect">
            <a:avLst>
              <a:gd name="adj" fmla="val 3358"/>
            </a:avLst>
          </a:prstGeom>
          <a:solidFill>
            <a:srgbClr val="CCEEFF"/>
          </a:solidFill>
          <a:ln w="7620">
            <a:solidFill>
              <a:srgbClr val="B2D4E5"/>
            </a:solidFill>
            <a:prstDash val="solid"/>
          </a:ln>
        </p:spPr>
      </p:sp>
      <p:sp>
        <p:nvSpPr>
          <p:cNvPr id="6" name="Text 3"/>
          <p:cNvSpPr/>
          <p:nvPr/>
        </p:nvSpPr>
        <p:spPr>
          <a:xfrm>
            <a:off x="6514624" y="433554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Team No. 184</a:t>
            </a:r>
            <a:endParaRPr lang="en-US" sz="2300" dirty="0"/>
          </a:p>
        </p:txBody>
      </p:sp>
      <p:sp>
        <p:nvSpPr>
          <p:cNvPr id="7" name="Text 4"/>
          <p:cNvSpPr/>
          <p:nvPr/>
        </p:nvSpPr>
        <p:spPr>
          <a:xfrm>
            <a:off x="6514624" y="4843701"/>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Kunal Chaudhary-2401420049[Leader](Backend Developer)</a:t>
            </a:r>
            <a:endParaRPr lang="en-US" sz="1750" dirty="0"/>
          </a:p>
        </p:txBody>
      </p:sp>
      <p:sp>
        <p:nvSpPr>
          <p:cNvPr id="8" name="Text 5"/>
          <p:cNvSpPr/>
          <p:nvPr/>
        </p:nvSpPr>
        <p:spPr>
          <a:xfrm>
            <a:off x="6514624" y="5342692"/>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Dhruv Sharma-2401420050(Frontend Developer)</a:t>
            </a:r>
            <a:endParaRPr lang="en-US" sz="1750" dirty="0"/>
          </a:p>
        </p:txBody>
      </p:sp>
      <p:sp>
        <p:nvSpPr>
          <p:cNvPr id="9" name="Text 6"/>
          <p:cNvSpPr/>
          <p:nvPr/>
        </p:nvSpPr>
        <p:spPr>
          <a:xfrm>
            <a:off x="6514624" y="5841682"/>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Utsav Singhal-2401420041(Database Manager)</a:t>
            </a:r>
            <a:endParaRPr lang="en-US" sz="1750" dirty="0"/>
          </a:p>
        </p:txBody>
      </p:sp>
      <p:sp>
        <p:nvSpPr>
          <p:cNvPr id="10" name="Text 7"/>
          <p:cNvSpPr/>
          <p:nvPr/>
        </p:nvSpPr>
        <p:spPr>
          <a:xfrm>
            <a:off x="6514624" y="6340673"/>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MD.Anas Khan-2401420035(Design Superviser and Tech Backup)</a:t>
            </a:r>
            <a:endParaRPr lang="en-US" sz="1750" dirty="0"/>
          </a:p>
        </p:txBody>
      </p:sp>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DF5B5607-94BC-6E53-8AFD-060CA486FA30}"/>
                  </a:ext>
                </a:extLst>
              </p14:cNvPr>
              <p14:cNvContentPartPr/>
              <p14:nvPr/>
            </p14:nvContentPartPr>
            <p14:xfrm>
              <a:off x="12800917" y="7822915"/>
              <a:ext cx="1670760" cy="313200"/>
            </p14:xfrm>
          </p:contentPart>
        </mc:Choice>
        <mc:Fallback>
          <p:pic>
            <p:nvPicPr>
              <p:cNvPr id="12" name="Ink 11">
                <a:extLst>
                  <a:ext uri="{FF2B5EF4-FFF2-40B4-BE49-F238E27FC236}">
                    <a16:creationId xmlns:a16="http://schemas.microsoft.com/office/drawing/2014/main" id="{DF5B5607-94BC-6E53-8AFD-060CA486FA30}"/>
                  </a:ext>
                </a:extLst>
              </p:cNvPr>
              <p:cNvPicPr/>
              <p:nvPr/>
            </p:nvPicPr>
            <p:blipFill>
              <a:blip r:embed="rId5"/>
              <a:stretch>
                <a:fillRect/>
              </a:stretch>
            </p:blipFill>
            <p:spPr>
              <a:xfrm>
                <a:off x="12737917" y="7760275"/>
                <a:ext cx="1796400" cy="4388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89854"/>
            <a:ext cx="69853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Benefits of VocalMart</a:t>
            </a:r>
            <a:endParaRPr lang="en-US" sz="4650" dirty="0"/>
          </a:p>
        </p:txBody>
      </p:sp>
      <p:sp>
        <p:nvSpPr>
          <p:cNvPr id="3" name="Text 1"/>
          <p:cNvSpPr/>
          <p:nvPr/>
        </p:nvSpPr>
        <p:spPr>
          <a:xfrm>
            <a:off x="1838920" y="3098602"/>
            <a:ext cx="3310176" cy="372070"/>
          </a:xfrm>
          <a:prstGeom prst="rect">
            <a:avLst/>
          </a:prstGeom>
          <a:noFill/>
          <a:ln/>
        </p:spPr>
        <p:txBody>
          <a:bodyPr wrap="none" lIns="0" tIns="0" rIns="0" bIns="0" rtlCol="0" anchor="t"/>
          <a:lstStyle/>
          <a:p>
            <a:pPr marL="0" indent="0" algn="r">
              <a:lnSpc>
                <a:spcPts val="2900"/>
              </a:lnSpc>
              <a:buNone/>
            </a:pPr>
            <a:r>
              <a:rPr lang="en-US" sz="2300" b="1" dirty="0">
                <a:solidFill>
                  <a:srgbClr val="272525"/>
                </a:solidFill>
                <a:latin typeface="Petrona Bold" pitchFamily="34" charset="0"/>
                <a:ea typeface="Petrona Bold" pitchFamily="34" charset="-122"/>
                <a:cs typeface="Petrona Bold" pitchFamily="34" charset="-120"/>
              </a:rPr>
              <a:t>Time-Saving Operations</a:t>
            </a:r>
            <a:endParaRPr lang="en-US" sz="2300" dirty="0"/>
          </a:p>
        </p:txBody>
      </p:sp>
      <p:sp>
        <p:nvSpPr>
          <p:cNvPr id="4" name="Text 2"/>
          <p:cNvSpPr/>
          <p:nvPr/>
        </p:nvSpPr>
        <p:spPr>
          <a:xfrm>
            <a:off x="793790" y="3606760"/>
            <a:ext cx="4355306" cy="725805"/>
          </a:xfrm>
          <a:prstGeom prst="rect">
            <a:avLst/>
          </a:prstGeom>
          <a:noFill/>
          <a:ln/>
        </p:spPr>
        <p:txBody>
          <a:bodyPr wrap="square" lIns="0" tIns="0" rIns="0" bIns="0" rtlCol="0" anchor="t"/>
          <a:lstStyle/>
          <a:p>
            <a:pPr marL="0" indent="0" algn="r">
              <a:lnSpc>
                <a:spcPts val="2850"/>
              </a:lnSpc>
              <a:buNone/>
            </a:pPr>
            <a:r>
              <a:rPr lang="en-US" sz="1750" dirty="0">
                <a:solidFill>
                  <a:srgbClr val="272525"/>
                </a:solidFill>
                <a:latin typeface="Inter" pitchFamily="34" charset="0"/>
                <a:ea typeface="Inter" pitchFamily="34" charset="-122"/>
                <a:cs typeface="Inter" pitchFamily="34" charset="-120"/>
              </a:rPr>
              <a:t>Fast inventory updates and report generation via voice commands.</a:t>
            </a:r>
            <a:endParaRPr lang="en-US" sz="1750" dirty="0"/>
          </a:p>
        </p:txBody>
      </p:sp>
      <p:pic>
        <p:nvPicPr>
          <p:cNvPr id="5" name="Image 0" descr="preencoded.png"/>
          <p:cNvPicPr>
            <a:picLocks noChangeAspect="1"/>
          </p:cNvPicPr>
          <p:nvPr/>
        </p:nvPicPr>
        <p:blipFill>
          <a:blip r:embed="rId3"/>
          <a:stretch>
            <a:fillRect/>
          </a:stretch>
        </p:blipFill>
        <p:spPr>
          <a:xfrm>
            <a:off x="5489258" y="2887742"/>
            <a:ext cx="3651885" cy="3651885"/>
          </a:xfrm>
          <a:prstGeom prst="rect">
            <a:avLst/>
          </a:prstGeom>
        </p:spPr>
      </p:pic>
      <p:sp>
        <p:nvSpPr>
          <p:cNvPr id="6" name="Shape 3"/>
          <p:cNvSpPr/>
          <p:nvPr/>
        </p:nvSpPr>
        <p:spPr>
          <a:xfrm>
            <a:off x="5788938" y="3187422"/>
            <a:ext cx="566976" cy="566976"/>
          </a:xfrm>
          <a:prstGeom prst="roundRect">
            <a:avLst>
              <a:gd name="adj" fmla="val 1611154"/>
            </a:avLst>
          </a:prstGeom>
          <a:solidFill>
            <a:srgbClr val="CCEEFF"/>
          </a:solidFill>
          <a:ln w="7620">
            <a:solidFill>
              <a:srgbClr val="B2D4E5"/>
            </a:solidFill>
            <a:prstDash val="solid"/>
          </a:ln>
        </p:spPr>
      </p:sp>
      <p:sp>
        <p:nvSpPr>
          <p:cNvPr id="7" name="Text 4"/>
          <p:cNvSpPr/>
          <p:nvPr/>
        </p:nvSpPr>
        <p:spPr>
          <a:xfrm>
            <a:off x="5944791" y="3311366"/>
            <a:ext cx="255151" cy="318968"/>
          </a:xfrm>
          <a:prstGeom prst="rect">
            <a:avLst/>
          </a:prstGeom>
          <a:noFill/>
          <a:ln/>
        </p:spPr>
        <p:txBody>
          <a:bodyPr wrap="none" lIns="0" tIns="0" rIns="0" bIns="0" rtlCol="0" anchor="t"/>
          <a:lstStyle/>
          <a:p>
            <a:pPr marL="0" indent="0" algn="l">
              <a:lnSpc>
                <a:spcPts val="3200"/>
              </a:lnSpc>
              <a:buNone/>
            </a:pPr>
            <a:r>
              <a:rPr lang="en-US" sz="2000" b="1" dirty="0">
                <a:solidFill>
                  <a:srgbClr val="272525"/>
                </a:solidFill>
                <a:latin typeface="Petrona Bold" pitchFamily="34" charset="0"/>
                <a:ea typeface="Petrona Bold" pitchFamily="34" charset="-122"/>
                <a:cs typeface="Petrona Bold" pitchFamily="34" charset="-120"/>
              </a:rPr>
              <a:t>1</a:t>
            </a:r>
            <a:endParaRPr lang="en-US" sz="2000" dirty="0"/>
          </a:p>
        </p:txBody>
      </p:sp>
      <p:sp>
        <p:nvSpPr>
          <p:cNvPr id="8" name="Text 5"/>
          <p:cNvSpPr/>
          <p:nvPr/>
        </p:nvSpPr>
        <p:spPr>
          <a:xfrm>
            <a:off x="9481304" y="3098602"/>
            <a:ext cx="3196471"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User-Friendly Interface</a:t>
            </a:r>
            <a:endParaRPr lang="en-US" sz="2300" dirty="0"/>
          </a:p>
        </p:txBody>
      </p:sp>
      <p:sp>
        <p:nvSpPr>
          <p:cNvPr id="9" name="Text 6"/>
          <p:cNvSpPr/>
          <p:nvPr/>
        </p:nvSpPr>
        <p:spPr>
          <a:xfrm>
            <a:off x="9481304" y="3606760"/>
            <a:ext cx="435530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Simple GUI and voice support for non-technical users.</a:t>
            </a:r>
            <a:endParaRPr lang="en-US" sz="1750" dirty="0"/>
          </a:p>
        </p:txBody>
      </p:sp>
      <p:pic>
        <p:nvPicPr>
          <p:cNvPr id="10" name="Image 1" descr="preencoded.png"/>
          <p:cNvPicPr>
            <a:picLocks noChangeAspect="1"/>
          </p:cNvPicPr>
          <p:nvPr/>
        </p:nvPicPr>
        <p:blipFill>
          <a:blip r:embed="rId4"/>
          <a:stretch>
            <a:fillRect/>
          </a:stretch>
        </p:blipFill>
        <p:spPr>
          <a:xfrm>
            <a:off x="5489258" y="2887742"/>
            <a:ext cx="3651885" cy="3651885"/>
          </a:xfrm>
          <a:prstGeom prst="rect">
            <a:avLst/>
          </a:prstGeom>
        </p:spPr>
      </p:pic>
      <p:sp>
        <p:nvSpPr>
          <p:cNvPr id="11" name="Shape 7"/>
          <p:cNvSpPr/>
          <p:nvPr/>
        </p:nvSpPr>
        <p:spPr>
          <a:xfrm>
            <a:off x="8274368" y="3187422"/>
            <a:ext cx="566976" cy="566976"/>
          </a:xfrm>
          <a:prstGeom prst="roundRect">
            <a:avLst>
              <a:gd name="adj" fmla="val 1611154"/>
            </a:avLst>
          </a:prstGeom>
          <a:solidFill>
            <a:srgbClr val="CCEEFF"/>
          </a:solidFill>
          <a:ln w="7620">
            <a:solidFill>
              <a:srgbClr val="B2D4E5"/>
            </a:solidFill>
            <a:prstDash val="solid"/>
          </a:ln>
        </p:spPr>
      </p:sp>
      <p:sp>
        <p:nvSpPr>
          <p:cNvPr id="12" name="Text 8"/>
          <p:cNvSpPr/>
          <p:nvPr/>
        </p:nvSpPr>
        <p:spPr>
          <a:xfrm>
            <a:off x="8430220" y="3311366"/>
            <a:ext cx="255151" cy="318968"/>
          </a:xfrm>
          <a:prstGeom prst="rect">
            <a:avLst/>
          </a:prstGeom>
          <a:noFill/>
          <a:ln/>
        </p:spPr>
        <p:txBody>
          <a:bodyPr wrap="none" lIns="0" tIns="0" rIns="0" bIns="0" rtlCol="0" anchor="t"/>
          <a:lstStyle/>
          <a:p>
            <a:pPr marL="0" indent="0" algn="l">
              <a:lnSpc>
                <a:spcPts val="3200"/>
              </a:lnSpc>
              <a:buNone/>
            </a:pPr>
            <a:r>
              <a:rPr lang="en-US" sz="2000" b="1" dirty="0">
                <a:solidFill>
                  <a:srgbClr val="272525"/>
                </a:solidFill>
                <a:latin typeface="Petrona Bold" pitchFamily="34" charset="0"/>
                <a:ea typeface="Petrona Bold" pitchFamily="34" charset="-122"/>
                <a:cs typeface="Petrona Bold" pitchFamily="34" charset="-120"/>
              </a:rPr>
              <a:t>2</a:t>
            </a:r>
            <a:endParaRPr lang="en-US" sz="2000" dirty="0"/>
          </a:p>
        </p:txBody>
      </p:sp>
      <p:sp>
        <p:nvSpPr>
          <p:cNvPr id="13" name="Text 9"/>
          <p:cNvSpPr/>
          <p:nvPr/>
        </p:nvSpPr>
        <p:spPr>
          <a:xfrm>
            <a:off x="9481304" y="5094684"/>
            <a:ext cx="3225046"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Bilingual Voice Support</a:t>
            </a:r>
            <a:endParaRPr lang="en-US" sz="2300" dirty="0"/>
          </a:p>
        </p:txBody>
      </p:sp>
      <p:sp>
        <p:nvSpPr>
          <p:cNvPr id="14" name="Text 10"/>
          <p:cNvSpPr/>
          <p:nvPr/>
        </p:nvSpPr>
        <p:spPr>
          <a:xfrm>
            <a:off x="9481304" y="5602843"/>
            <a:ext cx="435530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Hindi and English recognition for broad accessibility.</a:t>
            </a:r>
            <a:endParaRPr lang="en-US" sz="1750" dirty="0"/>
          </a:p>
        </p:txBody>
      </p:sp>
      <p:pic>
        <p:nvPicPr>
          <p:cNvPr id="15" name="Image 2" descr="preencoded.png"/>
          <p:cNvPicPr>
            <a:picLocks noChangeAspect="1"/>
          </p:cNvPicPr>
          <p:nvPr/>
        </p:nvPicPr>
        <p:blipFill>
          <a:blip r:embed="rId5"/>
          <a:stretch>
            <a:fillRect/>
          </a:stretch>
        </p:blipFill>
        <p:spPr>
          <a:xfrm>
            <a:off x="5489258" y="2887742"/>
            <a:ext cx="3651885" cy="3651885"/>
          </a:xfrm>
          <a:prstGeom prst="rect">
            <a:avLst/>
          </a:prstGeom>
        </p:spPr>
      </p:pic>
      <p:sp>
        <p:nvSpPr>
          <p:cNvPr id="16" name="Shape 11"/>
          <p:cNvSpPr/>
          <p:nvPr/>
        </p:nvSpPr>
        <p:spPr>
          <a:xfrm>
            <a:off x="8274368" y="5672852"/>
            <a:ext cx="566976" cy="566976"/>
          </a:xfrm>
          <a:prstGeom prst="roundRect">
            <a:avLst>
              <a:gd name="adj" fmla="val 1611154"/>
            </a:avLst>
          </a:prstGeom>
          <a:solidFill>
            <a:srgbClr val="CCEEFF"/>
          </a:solidFill>
          <a:ln w="7620">
            <a:solidFill>
              <a:srgbClr val="B2D4E5"/>
            </a:solidFill>
            <a:prstDash val="solid"/>
          </a:ln>
        </p:spPr>
      </p:sp>
      <p:sp>
        <p:nvSpPr>
          <p:cNvPr id="17" name="Text 12"/>
          <p:cNvSpPr/>
          <p:nvPr/>
        </p:nvSpPr>
        <p:spPr>
          <a:xfrm>
            <a:off x="8430220" y="5796796"/>
            <a:ext cx="255151" cy="318968"/>
          </a:xfrm>
          <a:prstGeom prst="rect">
            <a:avLst/>
          </a:prstGeom>
          <a:noFill/>
          <a:ln/>
        </p:spPr>
        <p:txBody>
          <a:bodyPr wrap="none" lIns="0" tIns="0" rIns="0" bIns="0" rtlCol="0" anchor="t"/>
          <a:lstStyle/>
          <a:p>
            <a:pPr marL="0" indent="0" algn="l">
              <a:lnSpc>
                <a:spcPts val="3200"/>
              </a:lnSpc>
              <a:buNone/>
            </a:pPr>
            <a:r>
              <a:rPr lang="en-US" sz="2000" b="1" dirty="0">
                <a:solidFill>
                  <a:srgbClr val="272525"/>
                </a:solidFill>
                <a:latin typeface="Petrona Bold" pitchFamily="34" charset="0"/>
                <a:ea typeface="Petrona Bold" pitchFamily="34" charset="-122"/>
                <a:cs typeface="Petrona Bold" pitchFamily="34" charset="-120"/>
              </a:rPr>
              <a:t>3</a:t>
            </a:r>
            <a:endParaRPr lang="en-US" sz="2000" dirty="0"/>
          </a:p>
        </p:txBody>
      </p:sp>
      <p:sp>
        <p:nvSpPr>
          <p:cNvPr id="18" name="Text 13"/>
          <p:cNvSpPr/>
          <p:nvPr/>
        </p:nvSpPr>
        <p:spPr>
          <a:xfrm>
            <a:off x="1605082" y="5094684"/>
            <a:ext cx="3544014" cy="372070"/>
          </a:xfrm>
          <a:prstGeom prst="rect">
            <a:avLst/>
          </a:prstGeom>
          <a:noFill/>
          <a:ln/>
        </p:spPr>
        <p:txBody>
          <a:bodyPr wrap="none" lIns="0" tIns="0" rIns="0" bIns="0" rtlCol="0" anchor="t"/>
          <a:lstStyle/>
          <a:p>
            <a:pPr marL="0" indent="0" algn="r">
              <a:lnSpc>
                <a:spcPts val="2900"/>
              </a:lnSpc>
              <a:buNone/>
            </a:pPr>
            <a:r>
              <a:rPr lang="en-US" sz="2300" b="1" dirty="0">
                <a:solidFill>
                  <a:srgbClr val="272525"/>
                </a:solidFill>
                <a:latin typeface="Petrona Bold" pitchFamily="34" charset="0"/>
                <a:ea typeface="Petrona Bold" pitchFamily="34" charset="-122"/>
                <a:cs typeface="Petrona Bold" pitchFamily="34" charset="-120"/>
              </a:rPr>
              <a:t>Paperless Record-Keeping</a:t>
            </a:r>
            <a:endParaRPr lang="en-US" sz="2300" dirty="0"/>
          </a:p>
        </p:txBody>
      </p:sp>
      <p:sp>
        <p:nvSpPr>
          <p:cNvPr id="19" name="Text 14"/>
          <p:cNvSpPr/>
          <p:nvPr/>
        </p:nvSpPr>
        <p:spPr>
          <a:xfrm>
            <a:off x="793790" y="5602843"/>
            <a:ext cx="4355306" cy="725805"/>
          </a:xfrm>
          <a:prstGeom prst="rect">
            <a:avLst/>
          </a:prstGeom>
          <a:noFill/>
          <a:ln/>
        </p:spPr>
        <p:txBody>
          <a:bodyPr wrap="square" lIns="0" tIns="0" rIns="0" bIns="0" rtlCol="0" anchor="t"/>
          <a:lstStyle/>
          <a:p>
            <a:pPr marL="0" indent="0" algn="r">
              <a:lnSpc>
                <a:spcPts val="2850"/>
              </a:lnSpc>
              <a:buNone/>
            </a:pPr>
            <a:r>
              <a:rPr lang="en-US" sz="1750" dirty="0">
                <a:solidFill>
                  <a:srgbClr val="272525"/>
                </a:solidFill>
                <a:latin typeface="Inter" pitchFamily="34" charset="0"/>
                <a:ea typeface="Inter" pitchFamily="34" charset="-122"/>
                <a:cs typeface="Inter" pitchFamily="34" charset="-120"/>
              </a:rPr>
              <a:t>Automatic digital reports ensure eco-friendly and organized records.</a:t>
            </a:r>
            <a:endParaRPr lang="en-US" sz="1750" dirty="0"/>
          </a:p>
        </p:txBody>
      </p:sp>
      <p:pic>
        <p:nvPicPr>
          <p:cNvPr id="20" name="Image 3" descr="preencoded.png"/>
          <p:cNvPicPr>
            <a:picLocks noChangeAspect="1"/>
          </p:cNvPicPr>
          <p:nvPr/>
        </p:nvPicPr>
        <p:blipFill>
          <a:blip r:embed="rId6"/>
          <a:stretch>
            <a:fillRect/>
          </a:stretch>
        </p:blipFill>
        <p:spPr>
          <a:xfrm>
            <a:off x="5489258" y="2887742"/>
            <a:ext cx="3651885" cy="3651885"/>
          </a:xfrm>
          <a:prstGeom prst="rect">
            <a:avLst/>
          </a:prstGeom>
        </p:spPr>
      </p:pic>
      <p:sp>
        <p:nvSpPr>
          <p:cNvPr id="21" name="Shape 15"/>
          <p:cNvSpPr/>
          <p:nvPr/>
        </p:nvSpPr>
        <p:spPr>
          <a:xfrm>
            <a:off x="5788938" y="5672852"/>
            <a:ext cx="566976" cy="566976"/>
          </a:xfrm>
          <a:prstGeom prst="roundRect">
            <a:avLst>
              <a:gd name="adj" fmla="val 1611154"/>
            </a:avLst>
          </a:prstGeom>
          <a:solidFill>
            <a:srgbClr val="CCEEFF"/>
          </a:solidFill>
          <a:ln w="7620">
            <a:solidFill>
              <a:srgbClr val="B2D4E5"/>
            </a:solidFill>
            <a:prstDash val="solid"/>
          </a:ln>
        </p:spPr>
      </p:sp>
      <p:sp>
        <p:nvSpPr>
          <p:cNvPr id="22" name="Text 16"/>
          <p:cNvSpPr/>
          <p:nvPr/>
        </p:nvSpPr>
        <p:spPr>
          <a:xfrm>
            <a:off x="5944791" y="5796796"/>
            <a:ext cx="255151" cy="318968"/>
          </a:xfrm>
          <a:prstGeom prst="rect">
            <a:avLst/>
          </a:prstGeom>
          <a:noFill/>
          <a:ln/>
        </p:spPr>
        <p:txBody>
          <a:bodyPr wrap="none" lIns="0" tIns="0" rIns="0" bIns="0" rtlCol="0" anchor="t"/>
          <a:lstStyle/>
          <a:p>
            <a:pPr marL="0" indent="0" algn="l">
              <a:lnSpc>
                <a:spcPts val="3200"/>
              </a:lnSpc>
              <a:buNone/>
            </a:pPr>
            <a:r>
              <a:rPr lang="en-US" sz="2000" b="1" dirty="0">
                <a:solidFill>
                  <a:srgbClr val="272525"/>
                </a:solidFill>
                <a:latin typeface="Petrona Bold" pitchFamily="34" charset="0"/>
                <a:ea typeface="Petrona Bold" pitchFamily="34" charset="-122"/>
                <a:cs typeface="Petrona Bold" pitchFamily="34" charset="-120"/>
              </a:rPr>
              <a:t>4</a:t>
            </a:r>
            <a:endParaRPr lang="en-US" sz="2000" dirty="0"/>
          </a:p>
        </p:txBody>
      </p:sp>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24112A86-15D3-27B9-428F-B8B0481CA269}"/>
                  </a:ext>
                </a:extLst>
              </p14:cNvPr>
              <p14:cNvContentPartPr/>
              <p14:nvPr/>
            </p14:nvContentPartPr>
            <p14:xfrm>
              <a:off x="12953917" y="7831915"/>
              <a:ext cx="1504440" cy="248400"/>
            </p14:xfrm>
          </p:contentPart>
        </mc:Choice>
        <mc:Fallback>
          <p:pic>
            <p:nvPicPr>
              <p:cNvPr id="23" name="Ink 22">
                <a:extLst>
                  <a:ext uri="{FF2B5EF4-FFF2-40B4-BE49-F238E27FC236}">
                    <a16:creationId xmlns:a16="http://schemas.microsoft.com/office/drawing/2014/main" id="{24112A86-15D3-27B9-428F-B8B0481CA269}"/>
                  </a:ext>
                </a:extLst>
              </p:cNvPr>
              <p:cNvPicPr/>
              <p:nvPr/>
            </p:nvPicPr>
            <p:blipFill>
              <a:blip r:embed="rId8"/>
              <a:stretch>
                <a:fillRect/>
              </a:stretch>
            </p:blipFill>
            <p:spPr>
              <a:xfrm>
                <a:off x="12890917" y="7768915"/>
                <a:ext cx="1630080" cy="37404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71168"/>
            <a:ext cx="8755261"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Future Enhancements Roadmap</a:t>
            </a:r>
            <a:endParaRPr lang="en-US" sz="4650" dirty="0"/>
          </a:p>
        </p:txBody>
      </p:sp>
      <p:sp>
        <p:nvSpPr>
          <p:cNvPr id="3" name="Shape 1"/>
          <p:cNvSpPr/>
          <p:nvPr/>
        </p:nvSpPr>
        <p:spPr>
          <a:xfrm>
            <a:off x="793790" y="1969056"/>
            <a:ext cx="170021" cy="871061"/>
          </a:xfrm>
          <a:prstGeom prst="roundRect">
            <a:avLst>
              <a:gd name="adj" fmla="val 56033"/>
            </a:avLst>
          </a:prstGeom>
          <a:solidFill>
            <a:srgbClr val="CCEEFF"/>
          </a:solidFill>
          <a:ln w="7620">
            <a:solidFill>
              <a:srgbClr val="B2D4E5"/>
            </a:solidFill>
            <a:prstDash val="solid"/>
          </a:ln>
        </p:spPr>
      </p:sp>
      <p:sp>
        <p:nvSpPr>
          <p:cNvPr id="4" name="Text 2"/>
          <p:cNvSpPr/>
          <p:nvPr/>
        </p:nvSpPr>
        <p:spPr>
          <a:xfrm>
            <a:off x="1303973" y="196905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Analytics Dashboard</a:t>
            </a:r>
            <a:endParaRPr lang="en-US" sz="2300" dirty="0"/>
          </a:p>
        </p:txBody>
      </p:sp>
      <p:sp>
        <p:nvSpPr>
          <p:cNvPr id="5" name="Text 3"/>
          <p:cNvSpPr/>
          <p:nvPr/>
        </p:nvSpPr>
        <p:spPr>
          <a:xfrm>
            <a:off x="1303973" y="2477214"/>
            <a:ext cx="1253263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Insightful trends and sales data to optimize stock management.</a:t>
            </a:r>
            <a:endParaRPr lang="en-US" sz="1750" dirty="0"/>
          </a:p>
        </p:txBody>
      </p:sp>
      <p:sp>
        <p:nvSpPr>
          <p:cNvPr id="6" name="Shape 4"/>
          <p:cNvSpPr/>
          <p:nvPr/>
        </p:nvSpPr>
        <p:spPr>
          <a:xfrm>
            <a:off x="1133951" y="3066931"/>
            <a:ext cx="170021" cy="871061"/>
          </a:xfrm>
          <a:prstGeom prst="roundRect">
            <a:avLst>
              <a:gd name="adj" fmla="val 56033"/>
            </a:avLst>
          </a:prstGeom>
          <a:solidFill>
            <a:srgbClr val="CCEEFF"/>
          </a:solidFill>
          <a:ln w="7620">
            <a:solidFill>
              <a:srgbClr val="B2D4E5"/>
            </a:solidFill>
            <a:prstDash val="solid"/>
          </a:ln>
        </p:spPr>
      </p:sp>
      <p:sp>
        <p:nvSpPr>
          <p:cNvPr id="7" name="Text 5"/>
          <p:cNvSpPr/>
          <p:nvPr/>
        </p:nvSpPr>
        <p:spPr>
          <a:xfrm>
            <a:off x="1644134" y="3066931"/>
            <a:ext cx="3912632"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Barcode Scanner Integration</a:t>
            </a:r>
            <a:endParaRPr lang="en-US" sz="2300" dirty="0"/>
          </a:p>
        </p:txBody>
      </p:sp>
      <p:sp>
        <p:nvSpPr>
          <p:cNvPr id="8" name="Text 6"/>
          <p:cNvSpPr/>
          <p:nvPr/>
        </p:nvSpPr>
        <p:spPr>
          <a:xfrm>
            <a:off x="1644134" y="3575090"/>
            <a:ext cx="121924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Speed up checkout and inventory updates with scanning technology.</a:t>
            </a:r>
            <a:endParaRPr lang="en-US" sz="1750" dirty="0"/>
          </a:p>
        </p:txBody>
      </p:sp>
      <p:sp>
        <p:nvSpPr>
          <p:cNvPr id="9" name="Shape 7"/>
          <p:cNvSpPr/>
          <p:nvPr/>
        </p:nvSpPr>
        <p:spPr>
          <a:xfrm>
            <a:off x="1474232" y="4164806"/>
            <a:ext cx="170021" cy="871061"/>
          </a:xfrm>
          <a:prstGeom prst="roundRect">
            <a:avLst>
              <a:gd name="adj" fmla="val 56033"/>
            </a:avLst>
          </a:prstGeom>
          <a:solidFill>
            <a:srgbClr val="CCEEFF"/>
          </a:solidFill>
          <a:ln w="7620">
            <a:solidFill>
              <a:srgbClr val="B2D4E5"/>
            </a:solidFill>
            <a:prstDash val="solid"/>
          </a:ln>
        </p:spPr>
      </p:sp>
      <p:sp>
        <p:nvSpPr>
          <p:cNvPr id="10" name="Text 8"/>
          <p:cNvSpPr/>
          <p:nvPr/>
        </p:nvSpPr>
        <p:spPr>
          <a:xfrm>
            <a:off x="1984415" y="416480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Low Stock Alerts</a:t>
            </a:r>
            <a:endParaRPr lang="en-US" sz="2300" dirty="0"/>
          </a:p>
        </p:txBody>
      </p:sp>
      <p:sp>
        <p:nvSpPr>
          <p:cNvPr id="11" name="Text 9"/>
          <p:cNvSpPr/>
          <p:nvPr/>
        </p:nvSpPr>
        <p:spPr>
          <a:xfrm>
            <a:off x="1984415" y="4672965"/>
            <a:ext cx="1185219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Real-time notifications to prevent stockouts and keep shelves stocked.</a:t>
            </a:r>
            <a:endParaRPr lang="en-US" sz="1750" dirty="0"/>
          </a:p>
        </p:txBody>
      </p:sp>
      <p:sp>
        <p:nvSpPr>
          <p:cNvPr id="12" name="Shape 10"/>
          <p:cNvSpPr/>
          <p:nvPr/>
        </p:nvSpPr>
        <p:spPr>
          <a:xfrm>
            <a:off x="1814513" y="5262682"/>
            <a:ext cx="170021" cy="871061"/>
          </a:xfrm>
          <a:prstGeom prst="roundRect">
            <a:avLst>
              <a:gd name="adj" fmla="val 56033"/>
            </a:avLst>
          </a:prstGeom>
          <a:solidFill>
            <a:srgbClr val="CCEEFF"/>
          </a:solidFill>
          <a:ln w="7620">
            <a:solidFill>
              <a:srgbClr val="B2D4E5"/>
            </a:solidFill>
            <a:prstDash val="solid"/>
          </a:ln>
        </p:spPr>
      </p:sp>
      <p:sp>
        <p:nvSpPr>
          <p:cNvPr id="13" name="Text 11"/>
          <p:cNvSpPr/>
          <p:nvPr/>
        </p:nvSpPr>
        <p:spPr>
          <a:xfrm>
            <a:off x="2324695" y="526268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Cloud Backup</a:t>
            </a:r>
            <a:endParaRPr lang="en-US" sz="2300" dirty="0"/>
          </a:p>
        </p:txBody>
      </p:sp>
      <p:sp>
        <p:nvSpPr>
          <p:cNvPr id="14" name="Text 12"/>
          <p:cNvSpPr/>
          <p:nvPr/>
        </p:nvSpPr>
        <p:spPr>
          <a:xfrm>
            <a:off x="2324695" y="5770840"/>
            <a:ext cx="1151191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Secure remote storage of sales and inventory data.</a:t>
            </a:r>
            <a:endParaRPr lang="en-US" sz="1750" dirty="0"/>
          </a:p>
        </p:txBody>
      </p:sp>
      <p:sp>
        <p:nvSpPr>
          <p:cNvPr id="15" name="Shape 13"/>
          <p:cNvSpPr/>
          <p:nvPr/>
        </p:nvSpPr>
        <p:spPr>
          <a:xfrm>
            <a:off x="1474232" y="6360557"/>
            <a:ext cx="170021" cy="871061"/>
          </a:xfrm>
          <a:prstGeom prst="roundRect">
            <a:avLst>
              <a:gd name="adj" fmla="val 56033"/>
            </a:avLst>
          </a:prstGeom>
          <a:solidFill>
            <a:srgbClr val="CCEEFF"/>
          </a:solidFill>
          <a:ln w="7620">
            <a:solidFill>
              <a:srgbClr val="B2D4E5"/>
            </a:solidFill>
            <a:prstDash val="solid"/>
          </a:ln>
        </p:spPr>
      </p:sp>
      <p:sp>
        <p:nvSpPr>
          <p:cNvPr id="16" name="Text 14"/>
          <p:cNvSpPr/>
          <p:nvPr/>
        </p:nvSpPr>
        <p:spPr>
          <a:xfrm>
            <a:off x="1984415" y="6360557"/>
            <a:ext cx="3730228"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Regional Language Support</a:t>
            </a:r>
            <a:endParaRPr lang="en-US" sz="2300" dirty="0"/>
          </a:p>
        </p:txBody>
      </p:sp>
      <p:sp>
        <p:nvSpPr>
          <p:cNvPr id="17" name="Text 15"/>
          <p:cNvSpPr/>
          <p:nvPr/>
        </p:nvSpPr>
        <p:spPr>
          <a:xfrm>
            <a:off x="1984415" y="6868716"/>
            <a:ext cx="1185219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Adding Punjabi and Marathi to support diverse user needs.</a:t>
            </a:r>
            <a:endParaRPr lang="en-US" sz="1750" dirty="0"/>
          </a:p>
        </p:txBody>
      </p:sp>
      <mc:AlternateContent xmlns:mc="http://schemas.openxmlformats.org/markup-compatibility/2006">
        <mc:Choice xmlns:p14="http://schemas.microsoft.com/office/powerpoint/2010/main" Requires="p14">
          <p:contentPart p14:bwMode="auto" r:id="rId3">
            <p14:nvContentPartPr>
              <p14:cNvPr id="18" name="Ink 17">
                <a:extLst>
                  <a:ext uri="{FF2B5EF4-FFF2-40B4-BE49-F238E27FC236}">
                    <a16:creationId xmlns:a16="http://schemas.microsoft.com/office/drawing/2014/main" id="{6FC82A94-F11C-1AD0-C1D7-2440DDC8432D}"/>
                  </a:ext>
                </a:extLst>
              </p14:cNvPr>
              <p14:cNvContentPartPr/>
              <p14:nvPr/>
            </p14:nvContentPartPr>
            <p14:xfrm>
              <a:off x="12806677" y="7879795"/>
              <a:ext cx="1795320" cy="266040"/>
            </p14:xfrm>
          </p:contentPart>
        </mc:Choice>
        <mc:Fallback>
          <p:pic>
            <p:nvPicPr>
              <p:cNvPr id="18" name="Ink 17">
                <a:extLst>
                  <a:ext uri="{FF2B5EF4-FFF2-40B4-BE49-F238E27FC236}">
                    <a16:creationId xmlns:a16="http://schemas.microsoft.com/office/drawing/2014/main" id="{6FC82A94-F11C-1AD0-C1D7-2440DDC8432D}"/>
                  </a:ext>
                </a:extLst>
              </p:cNvPr>
              <p:cNvPicPr/>
              <p:nvPr/>
            </p:nvPicPr>
            <p:blipFill>
              <a:blip r:embed="rId4"/>
              <a:stretch>
                <a:fillRect/>
              </a:stretch>
            </p:blipFill>
            <p:spPr>
              <a:xfrm>
                <a:off x="12744037" y="7816795"/>
                <a:ext cx="1920960" cy="39168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082052"/>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Thank You</a:t>
            </a:r>
            <a:endParaRPr lang="en-US" sz="4650" dirty="0"/>
          </a:p>
        </p:txBody>
      </p:sp>
      <p:sp>
        <p:nvSpPr>
          <p:cNvPr id="5" name="Text 2"/>
          <p:cNvSpPr/>
          <p:nvPr/>
        </p:nvSpPr>
        <p:spPr>
          <a:xfrm>
            <a:off x="793790" y="416647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appreciate your time and interest in VocalMart.</a:t>
            </a:r>
            <a:endParaRPr lang="en-US" sz="1750" dirty="0"/>
          </a:p>
        </p:txBody>
      </p:sp>
      <p:sp>
        <p:nvSpPr>
          <p:cNvPr id="6" name="Text 3"/>
          <p:cNvSpPr/>
          <p:nvPr/>
        </p:nvSpPr>
        <p:spPr>
          <a:xfrm>
            <a:off x="793790" y="478452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look forward to helping local retailers streamline inventory management with AI voice technology.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56786"/>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Market Need and VocalMart</a:t>
            </a:r>
            <a:endParaRPr lang="en-US" sz="4650" dirty="0"/>
          </a:p>
        </p:txBody>
      </p:sp>
      <p:sp>
        <p:nvSpPr>
          <p:cNvPr id="4" name="Shape 1"/>
          <p:cNvSpPr/>
          <p:nvPr/>
        </p:nvSpPr>
        <p:spPr>
          <a:xfrm>
            <a:off x="793790" y="2785467"/>
            <a:ext cx="510302" cy="510302"/>
          </a:xfrm>
          <a:prstGeom prst="roundRect">
            <a:avLst>
              <a:gd name="adj" fmla="val 18669"/>
            </a:avLst>
          </a:prstGeom>
          <a:solidFill>
            <a:srgbClr val="CCEEFF"/>
          </a:solidFill>
          <a:ln w="7620">
            <a:solidFill>
              <a:srgbClr val="B2D4E5"/>
            </a:solidFill>
            <a:prstDash val="solid"/>
          </a:ln>
        </p:spPr>
      </p:sp>
      <p:pic>
        <p:nvPicPr>
          <p:cNvPr id="5" name="Image 1" descr="preencoded.png"/>
          <p:cNvPicPr>
            <a:picLocks noChangeAspect="1"/>
          </p:cNvPicPr>
          <p:nvPr/>
        </p:nvPicPr>
        <p:blipFill>
          <a:blip r:embed="rId4"/>
          <a:stretch>
            <a:fillRect/>
          </a:stretch>
        </p:blipFill>
        <p:spPr>
          <a:xfrm>
            <a:off x="870347" y="2817376"/>
            <a:ext cx="357188" cy="446484"/>
          </a:xfrm>
          <a:prstGeom prst="rect">
            <a:avLst/>
          </a:prstGeom>
        </p:spPr>
      </p:pic>
      <p:sp>
        <p:nvSpPr>
          <p:cNvPr id="6" name="Text 2"/>
          <p:cNvSpPr/>
          <p:nvPr/>
        </p:nvSpPr>
        <p:spPr>
          <a:xfrm>
            <a:off x="1530906" y="286333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Introduction</a:t>
            </a:r>
            <a:endParaRPr lang="en-US" sz="2300" dirty="0"/>
          </a:p>
        </p:txBody>
      </p:sp>
      <p:sp>
        <p:nvSpPr>
          <p:cNvPr id="7" name="Text 3"/>
          <p:cNvSpPr/>
          <p:nvPr/>
        </p:nvSpPr>
        <p:spPr>
          <a:xfrm>
            <a:off x="1530906" y="3371493"/>
            <a:ext cx="681930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Think of your neighborhood shop, the one where the owner greets you by name and always knows what you need. Behind that warm smile is someone juggling stock, bills, and sales often with just a pen and paper.</a:t>
            </a:r>
            <a:endParaRPr lang="en-US" sz="1750" dirty="0"/>
          </a:p>
        </p:txBody>
      </p:sp>
      <p:sp>
        <p:nvSpPr>
          <p:cNvPr id="8" name="Text 4"/>
          <p:cNvSpPr/>
          <p:nvPr/>
        </p:nvSpPr>
        <p:spPr>
          <a:xfrm>
            <a:off x="1530906" y="4959191"/>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Many local shopkeepers still manage everything manually, leading to stress, errors, and lost time. Not because they don’t work hard, but because the tools out there aren’t built for them.</a:t>
            </a:r>
            <a:endParaRPr lang="en-US" sz="1750" dirty="0"/>
          </a:p>
        </p:txBody>
      </p:sp>
      <p:sp>
        <p:nvSpPr>
          <p:cNvPr id="9" name="Text 5"/>
          <p:cNvSpPr/>
          <p:nvPr/>
        </p:nvSpPr>
        <p:spPr>
          <a:xfrm>
            <a:off x="1530906" y="6183987"/>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created VocalMart to change that, a voice-enabled assistant that’s simple, bilingual, and designed for shopkeepers who just need a little tech help, without the complexity.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07694"/>
          </a:xfrm>
          <a:prstGeom prst="rect">
            <a:avLst/>
          </a:prstGeom>
        </p:spPr>
      </p:pic>
      <p:sp>
        <p:nvSpPr>
          <p:cNvPr id="3" name="Text 0"/>
          <p:cNvSpPr/>
          <p:nvPr/>
        </p:nvSpPr>
        <p:spPr>
          <a:xfrm>
            <a:off x="780098" y="3281124"/>
            <a:ext cx="8696682" cy="658178"/>
          </a:xfrm>
          <a:prstGeom prst="rect">
            <a:avLst/>
          </a:prstGeom>
          <a:noFill/>
          <a:ln/>
        </p:spPr>
        <p:txBody>
          <a:bodyPr wrap="none" lIns="0" tIns="0" rIns="0" bIns="0" rtlCol="0" anchor="t"/>
          <a:lstStyle/>
          <a:p>
            <a:pPr marL="0" indent="0" algn="l">
              <a:lnSpc>
                <a:spcPts val="5150"/>
              </a:lnSpc>
              <a:buNone/>
            </a:pPr>
            <a:r>
              <a:rPr lang="en-US" sz="4100" b="1" dirty="0">
                <a:solidFill>
                  <a:srgbClr val="000000"/>
                </a:solidFill>
                <a:latin typeface="Petrona Bold" pitchFamily="34" charset="0"/>
                <a:ea typeface="Petrona Bold" pitchFamily="34" charset="-122"/>
                <a:cs typeface="Petrona Bold" pitchFamily="34" charset="-120"/>
              </a:rPr>
              <a:t>Challenges in Local Retail Inventory</a:t>
            </a:r>
            <a:endParaRPr lang="en-US" sz="4100" dirty="0"/>
          </a:p>
        </p:txBody>
      </p:sp>
      <p:sp>
        <p:nvSpPr>
          <p:cNvPr id="4" name="Shape 1"/>
          <p:cNvSpPr/>
          <p:nvPr/>
        </p:nvSpPr>
        <p:spPr>
          <a:xfrm>
            <a:off x="780098" y="4240173"/>
            <a:ext cx="6434852" cy="1507688"/>
          </a:xfrm>
          <a:prstGeom prst="roundRect">
            <a:avLst>
              <a:gd name="adj" fmla="val 5589"/>
            </a:avLst>
          </a:prstGeom>
          <a:solidFill>
            <a:srgbClr val="CCEEFF"/>
          </a:solidFill>
          <a:ln w="7620">
            <a:solidFill>
              <a:srgbClr val="B2D4E5"/>
            </a:solidFill>
            <a:prstDash val="solid"/>
          </a:ln>
        </p:spPr>
      </p:sp>
      <p:sp>
        <p:nvSpPr>
          <p:cNvPr id="5" name="Text 2"/>
          <p:cNvSpPr/>
          <p:nvPr/>
        </p:nvSpPr>
        <p:spPr>
          <a:xfrm>
            <a:off x="988219" y="4448294"/>
            <a:ext cx="2633067" cy="329208"/>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Manual Tracking</a:t>
            </a:r>
            <a:endParaRPr lang="en-US" sz="2050" dirty="0"/>
          </a:p>
        </p:txBody>
      </p:sp>
      <p:sp>
        <p:nvSpPr>
          <p:cNvPr id="6" name="Text 3"/>
          <p:cNvSpPr/>
          <p:nvPr/>
        </p:nvSpPr>
        <p:spPr>
          <a:xfrm>
            <a:off x="988219" y="4897755"/>
            <a:ext cx="6018609" cy="320992"/>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Leads to time loss and frequent mistakes in stock updates.</a:t>
            </a:r>
            <a:endParaRPr lang="en-US" sz="1550" dirty="0"/>
          </a:p>
        </p:txBody>
      </p:sp>
      <p:sp>
        <p:nvSpPr>
          <p:cNvPr id="7" name="Shape 4"/>
          <p:cNvSpPr/>
          <p:nvPr/>
        </p:nvSpPr>
        <p:spPr>
          <a:xfrm>
            <a:off x="7415451" y="4240173"/>
            <a:ext cx="6434852" cy="1507688"/>
          </a:xfrm>
          <a:prstGeom prst="roundRect">
            <a:avLst>
              <a:gd name="adj" fmla="val 5589"/>
            </a:avLst>
          </a:prstGeom>
          <a:solidFill>
            <a:srgbClr val="CCEEFF"/>
          </a:solidFill>
          <a:ln w="7620">
            <a:solidFill>
              <a:srgbClr val="B2D4E5"/>
            </a:solidFill>
            <a:prstDash val="solid"/>
          </a:ln>
        </p:spPr>
      </p:sp>
      <p:sp>
        <p:nvSpPr>
          <p:cNvPr id="8" name="Text 5"/>
          <p:cNvSpPr/>
          <p:nvPr/>
        </p:nvSpPr>
        <p:spPr>
          <a:xfrm>
            <a:off x="7623572" y="4448294"/>
            <a:ext cx="2633067" cy="329208"/>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Limited Automation</a:t>
            </a:r>
            <a:endParaRPr lang="en-US" sz="2050" dirty="0"/>
          </a:p>
        </p:txBody>
      </p:sp>
      <p:sp>
        <p:nvSpPr>
          <p:cNvPr id="9" name="Text 6"/>
          <p:cNvSpPr/>
          <p:nvPr/>
        </p:nvSpPr>
        <p:spPr>
          <a:xfrm>
            <a:off x="7623572" y="4897755"/>
            <a:ext cx="6018609" cy="641985"/>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Small retailers lack access to tools that simplify inventory control.</a:t>
            </a:r>
            <a:endParaRPr lang="en-US" sz="1550" dirty="0"/>
          </a:p>
        </p:txBody>
      </p:sp>
      <p:sp>
        <p:nvSpPr>
          <p:cNvPr id="10" name="Shape 7"/>
          <p:cNvSpPr/>
          <p:nvPr/>
        </p:nvSpPr>
        <p:spPr>
          <a:xfrm>
            <a:off x="780098" y="5948363"/>
            <a:ext cx="6434852" cy="1507688"/>
          </a:xfrm>
          <a:prstGeom prst="roundRect">
            <a:avLst>
              <a:gd name="adj" fmla="val 5589"/>
            </a:avLst>
          </a:prstGeom>
          <a:solidFill>
            <a:srgbClr val="CCEEFF"/>
          </a:solidFill>
          <a:ln w="7620">
            <a:solidFill>
              <a:srgbClr val="B2D4E5"/>
            </a:solidFill>
            <a:prstDash val="solid"/>
          </a:ln>
        </p:spPr>
      </p:sp>
      <p:sp>
        <p:nvSpPr>
          <p:cNvPr id="11" name="Text 8"/>
          <p:cNvSpPr/>
          <p:nvPr/>
        </p:nvSpPr>
        <p:spPr>
          <a:xfrm>
            <a:off x="988219" y="6156484"/>
            <a:ext cx="2633067" cy="329208"/>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Revenue Impact</a:t>
            </a:r>
            <a:endParaRPr lang="en-US" sz="2050" dirty="0"/>
          </a:p>
        </p:txBody>
      </p:sp>
      <p:sp>
        <p:nvSpPr>
          <p:cNvPr id="12" name="Text 9"/>
          <p:cNvSpPr/>
          <p:nvPr/>
        </p:nvSpPr>
        <p:spPr>
          <a:xfrm>
            <a:off x="988219" y="6605945"/>
            <a:ext cx="6018609" cy="320992"/>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Inventory errors cause lost sales and disappointed customers.</a:t>
            </a:r>
            <a:endParaRPr lang="en-US" sz="1550" dirty="0"/>
          </a:p>
        </p:txBody>
      </p:sp>
      <p:sp>
        <p:nvSpPr>
          <p:cNvPr id="13" name="Shape 10"/>
          <p:cNvSpPr/>
          <p:nvPr/>
        </p:nvSpPr>
        <p:spPr>
          <a:xfrm>
            <a:off x="7415451" y="5948363"/>
            <a:ext cx="6434852" cy="1507688"/>
          </a:xfrm>
          <a:prstGeom prst="roundRect">
            <a:avLst>
              <a:gd name="adj" fmla="val 5589"/>
            </a:avLst>
          </a:prstGeom>
          <a:solidFill>
            <a:srgbClr val="CCEEFF"/>
          </a:solidFill>
          <a:ln w="7620">
            <a:solidFill>
              <a:srgbClr val="B2D4E5"/>
            </a:solidFill>
            <a:prstDash val="solid"/>
          </a:ln>
        </p:spPr>
      </p:sp>
      <p:sp>
        <p:nvSpPr>
          <p:cNvPr id="14" name="Text 11"/>
          <p:cNvSpPr/>
          <p:nvPr/>
        </p:nvSpPr>
        <p:spPr>
          <a:xfrm>
            <a:off x="7623572" y="6156484"/>
            <a:ext cx="2633067" cy="329208"/>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And Many More—</a:t>
            </a:r>
            <a:endParaRPr lang="en-US" sz="2050" dirty="0"/>
          </a:p>
        </p:txBody>
      </p:sp>
      <p:sp>
        <p:nvSpPr>
          <p:cNvPr id="15" name="Text 12"/>
          <p:cNvSpPr/>
          <p:nvPr/>
        </p:nvSpPr>
        <p:spPr>
          <a:xfrm>
            <a:off x="7623572" y="6605945"/>
            <a:ext cx="6018609" cy="641985"/>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shopkeepers face many more challenges in local retail inventory such as, Data Loss Risk, Language and Tech Barriers.</a:t>
            </a:r>
            <a:endParaRPr lang="en-US" sz="1550" dirty="0"/>
          </a:p>
        </p:txBody>
      </p:sp>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3430FB2A-F08D-673E-F783-AAFAE91C13F4}"/>
                  </a:ext>
                </a:extLst>
              </p14:cNvPr>
              <p14:cNvContentPartPr/>
              <p14:nvPr/>
            </p14:nvContentPartPr>
            <p14:xfrm>
              <a:off x="12612277" y="7757035"/>
              <a:ext cx="2016720" cy="370080"/>
            </p14:xfrm>
          </p:contentPart>
        </mc:Choice>
        <mc:Fallback>
          <p:pic>
            <p:nvPicPr>
              <p:cNvPr id="16" name="Ink 15">
                <a:extLst>
                  <a:ext uri="{FF2B5EF4-FFF2-40B4-BE49-F238E27FC236}">
                    <a16:creationId xmlns:a16="http://schemas.microsoft.com/office/drawing/2014/main" id="{3430FB2A-F08D-673E-F783-AAFAE91C13F4}"/>
                  </a:ext>
                </a:extLst>
              </p:cNvPr>
              <p:cNvPicPr/>
              <p:nvPr/>
            </p:nvPicPr>
            <p:blipFill>
              <a:blip r:embed="rId5"/>
              <a:stretch>
                <a:fillRect/>
              </a:stretch>
            </p:blipFill>
            <p:spPr>
              <a:xfrm>
                <a:off x="12549277" y="7694395"/>
                <a:ext cx="2142360" cy="4957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828324"/>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Core Solutions</a:t>
            </a:r>
            <a:endParaRPr lang="en-US" sz="4650" dirty="0"/>
          </a:p>
        </p:txBody>
      </p:sp>
      <p:pic>
        <p:nvPicPr>
          <p:cNvPr id="5" name="Image 1" descr="preencoded.png"/>
          <p:cNvPicPr>
            <a:picLocks noChangeAspect="1"/>
          </p:cNvPicPr>
          <p:nvPr/>
        </p:nvPicPr>
        <p:blipFill>
          <a:blip r:embed="rId4"/>
          <a:stretch>
            <a:fillRect/>
          </a:stretch>
        </p:blipFill>
        <p:spPr>
          <a:xfrm>
            <a:off x="793790" y="2912745"/>
            <a:ext cx="566976" cy="566976"/>
          </a:xfrm>
          <a:prstGeom prst="rect">
            <a:avLst/>
          </a:prstGeom>
        </p:spPr>
      </p:pic>
      <p:sp>
        <p:nvSpPr>
          <p:cNvPr id="6" name="Text 2"/>
          <p:cNvSpPr/>
          <p:nvPr/>
        </p:nvSpPr>
        <p:spPr>
          <a:xfrm>
            <a:off x="793790" y="3706535"/>
            <a:ext cx="3048000"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Voice-Activated Inventory Control</a:t>
            </a:r>
            <a:endParaRPr lang="en-US" sz="2300" dirty="0"/>
          </a:p>
        </p:txBody>
      </p:sp>
      <p:sp>
        <p:nvSpPr>
          <p:cNvPr id="7" name="Text 3"/>
          <p:cNvSpPr/>
          <p:nvPr/>
        </p:nvSpPr>
        <p:spPr>
          <a:xfrm>
            <a:off x="793790" y="4586764"/>
            <a:ext cx="304800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Commands like “Add 10 Parle-G” or “Remove 5 Milk packets” in Hindi or English, converted automatically to database actions.</a:t>
            </a:r>
            <a:endParaRPr lang="en-US" sz="1750" dirty="0"/>
          </a:p>
        </p:txBody>
      </p:sp>
      <p:pic>
        <p:nvPicPr>
          <p:cNvPr id="8" name="Image 2" descr="preencoded.png"/>
          <p:cNvPicPr>
            <a:picLocks noChangeAspect="1"/>
          </p:cNvPicPr>
          <p:nvPr/>
        </p:nvPicPr>
        <p:blipFill>
          <a:blip r:embed="rId5"/>
          <a:stretch>
            <a:fillRect/>
          </a:stretch>
        </p:blipFill>
        <p:spPr>
          <a:xfrm>
            <a:off x="4125278" y="2912745"/>
            <a:ext cx="566976" cy="566976"/>
          </a:xfrm>
          <a:prstGeom prst="rect">
            <a:avLst/>
          </a:prstGeom>
        </p:spPr>
      </p:pic>
      <p:sp>
        <p:nvSpPr>
          <p:cNvPr id="9" name="Text 4"/>
          <p:cNvSpPr/>
          <p:nvPr/>
        </p:nvSpPr>
        <p:spPr>
          <a:xfrm>
            <a:off x="4125278" y="370653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OpenAI Chatbot</a:t>
            </a:r>
            <a:endParaRPr lang="en-US" sz="2300" dirty="0"/>
          </a:p>
        </p:txBody>
      </p:sp>
      <p:sp>
        <p:nvSpPr>
          <p:cNvPr id="10" name="Text 5"/>
          <p:cNvSpPr/>
          <p:nvPr/>
        </p:nvSpPr>
        <p:spPr>
          <a:xfrm>
            <a:off x="4125278" y="4214693"/>
            <a:ext cx="304811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Natural language commands such as "Add 5 Maggi to stock" are converted to SQL queries seamlessly.</a:t>
            </a:r>
            <a:endParaRPr lang="en-US" sz="1750" dirty="0"/>
          </a:p>
        </p:txBody>
      </p:sp>
      <p:pic>
        <p:nvPicPr>
          <p:cNvPr id="11" name="Image 3" descr="preencoded.png"/>
          <p:cNvPicPr>
            <a:picLocks noChangeAspect="1"/>
          </p:cNvPicPr>
          <p:nvPr/>
        </p:nvPicPr>
        <p:blipFill>
          <a:blip r:embed="rId6"/>
          <a:stretch>
            <a:fillRect/>
          </a:stretch>
        </p:blipFill>
        <p:spPr>
          <a:xfrm>
            <a:off x="7456884" y="2912745"/>
            <a:ext cx="566976" cy="566976"/>
          </a:xfrm>
          <a:prstGeom prst="rect">
            <a:avLst/>
          </a:prstGeom>
        </p:spPr>
      </p:pic>
      <p:sp>
        <p:nvSpPr>
          <p:cNvPr id="12" name="Text 6"/>
          <p:cNvSpPr/>
          <p:nvPr/>
        </p:nvSpPr>
        <p:spPr>
          <a:xfrm>
            <a:off x="7456884" y="370653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Real-Time Updates</a:t>
            </a:r>
            <a:endParaRPr lang="en-US" sz="2300" dirty="0"/>
          </a:p>
        </p:txBody>
      </p:sp>
      <p:sp>
        <p:nvSpPr>
          <p:cNvPr id="13" name="Text 7"/>
          <p:cNvSpPr/>
          <p:nvPr/>
        </p:nvSpPr>
        <p:spPr>
          <a:xfrm>
            <a:off x="7456884" y="4214693"/>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Instant inventory level updates and sales reports for accurate stock management.</a:t>
            </a:r>
            <a:endParaRPr lang="en-US" sz="1750" dirty="0"/>
          </a:p>
        </p:txBody>
      </p:sp>
      <p:sp>
        <p:nvSpPr>
          <p:cNvPr id="14" name="Shape 8"/>
          <p:cNvSpPr/>
          <p:nvPr/>
        </p:nvSpPr>
        <p:spPr>
          <a:xfrm>
            <a:off x="10816828" y="2901434"/>
            <a:ext cx="510183" cy="589598"/>
          </a:xfrm>
          <a:prstGeom prst="roundRect">
            <a:avLst>
              <a:gd name="adj" fmla="val 10754"/>
            </a:avLst>
          </a:prstGeom>
          <a:solidFill>
            <a:srgbClr val="E6E6E7"/>
          </a:solidFill>
          <a:ln/>
        </p:spPr>
      </p:sp>
      <p:pic>
        <p:nvPicPr>
          <p:cNvPr id="15" name="Image 4" descr="preencoded.png"/>
          <p:cNvPicPr>
            <a:picLocks noChangeAspect="1"/>
          </p:cNvPicPr>
          <p:nvPr/>
        </p:nvPicPr>
        <p:blipFill>
          <a:blip r:embed="rId7"/>
          <a:stretch>
            <a:fillRect/>
          </a:stretch>
        </p:blipFill>
        <p:spPr>
          <a:xfrm>
            <a:off x="10788491" y="2912745"/>
            <a:ext cx="566976" cy="566976"/>
          </a:xfrm>
          <a:prstGeom prst="rect">
            <a:avLst/>
          </a:prstGeom>
        </p:spPr>
      </p:pic>
      <p:sp>
        <p:nvSpPr>
          <p:cNvPr id="16" name="Text 9"/>
          <p:cNvSpPr/>
          <p:nvPr/>
        </p:nvSpPr>
        <p:spPr>
          <a:xfrm>
            <a:off x="10788491" y="3706535"/>
            <a:ext cx="3048119"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Automated Sales Reporting</a:t>
            </a:r>
            <a:endParaRPr lang="en-US" sz="2300" dirty="0"/>
          </a:p>
        </p:txBody>
      </p:sp>
      <p:sp>
        <p:nvSpPr>
          <p:cNvPr id="17" name="Text 10"/>
          <p:cNvSpPr/>
          <p:nvPr/>
        </p:nvSpPr>
        <p:spPr>
          <a:xfrm>
            <a:off x="10788491" y="4586764"/>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Daily PDF reports generated from voice conversations for easy tracking.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9383" y="612338"/>
            <a:ext cx="5553670" cy="694253"/>
          </a:xfrm>
          <a:prstGeom prst="rect">
            <a:avLst/>
          </a:prstGeom>
          <a:noFill/>
          <a:ln/>
        </p:spPr>
        <p:txBody>
          <a:bodyPr wrap="none" lIns="0" tIns="0" rIns="0" bIns="0" rtlCol="0" anchor="t"/>
          <a:lstStyle/>
          <a:p>
            <a:pPr marL="0" indent="0" algn="l">
              <a:lnSpc>
                <a:spcPts val="5450"/>
              </a:lnSpc>
              <a:buNone/>
            </a:pPr>
            <a:r>
              <a:rPr lang="en-US" sz="4350" b="1" dirty="0">
                <a:solidFill>
                  <a:srgbClr val="000000"/>
                </a:solidFill>
                <a:latin typeface="Petrona Bold" pitchFamily="34" charset="0"/>
                <a:ea typeface="Petrona Bold" pitchFamily="34" charset="-122"/>
                <a:cs typeface="Petrona Bold" pitchFamily="34" charset="-120"/>
              </a:rPr>
              <a:t>Methodology</a:t>
            </a:r>
            <a:endParaRPr lang="en-US" sz="4350" dirty="0"/>
          </a:p>
        </p:txBody>
      </p:sp>
      <p:sp>
        <p:nvSpPr>
          <p:cNvPr id="3" name="Shape 1"/>
          <p:cNvSpPr/>
          <p:nvPr/>
        </p:nvSpPr>
        <p:spPr>
          <a:xfrm>
            <a:off x="779383" y="1729621"/>
            <a:ext cx="476012" cy="476012"/>
          </a:xfrm>
          <a:prstGeom prst="roundRect">
            <a:avLst>
              <a:gd name="adj" fmla="val 18667"/>
            </a:avLst>
          </a:prstGeom>
          <a:solidFill>
            <a:srgbClr val="CCEEFF"/>
          </a:solidFill>
          <a:ln w="7620">
            <a:solidFill>
              <a:srgbClr val="B2D4E5"/>
            </a:solidFill>
            <a:prstDash val="solid"/>
          </a:ln>
        </p:spPr>
      </p:sp>
      <p:pic>
        <p:nvPicPr>
          <p:cNvPr id="4" name="Image 0" descr="preencoded.png"/>
          <p:cNvPicPr>
            <a:picLocks noChangeAspect="1"/>
          </p:cNvPicPr>
          <p:nvPr/>
        </p:nvPicPr>
        <p:blipFill>
          <a:blip r:embed="rId3"/>
          <a:stretch>
            <a:fillRect/>
          </a:stretch>
        </p:blipFill>
        <p:spPr>
          <a:xfrm>
            <a:off x="850821" y="1801058"/>
            <a:ext cx="333137" cy="333137"/>
          </a:xfrm>
          <a:prstGeom prst="rect">
            <a:avLst/>
          </a:prstGeom>
        </p:spPr>
      </p:pic>
      <p:sp>
        <p:nvSpPr>
          <p:cNvPr id="5" name="Text 2"/>
          <p:cNvSpPr/>
          <p:nvPr/>
        </p:nvSpPr>
        <p:spPr>
          <a:xfrm>
            <a:off x="1466850" y="1802249"/>
            <a:ext cx="3493413" cy="694134"/>
          </a:xfrm>
          <a:prstGeom prst="rect">
            <a:avLst/>
          </a:prstGeom>
          <a:noFill/>
          <a:ln/>
        </p:spPr>
        <p:txBody>
          <a:bodyPr wrap="squar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Problem Understanding &amp; Planning</a:t>
            </a:r>
            <a:endParaRPr lang="en-US" sz="2150" dirty="0"/>
          </a:p>
        </p:txBody>
      </p:sp>
      <p:sp>
        <p:nvSpPr>
          <p:cNvPr id="6" name="Text 3"/>
          <p:cNvSpPr/>
          <p:nvPr/>
        </p:nvSpPr>
        <p:spPr>
          <a:xfrm>
            <a:off x="1466850" y="2623304"/>
            <a:ext cx="3493413" cy="101548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Identifying local shopkeepers' challenges and planning a voice-enabled AI solution.</a:t>
            </a:r>
            <a:endParaRPr lang="en-US" sz="1650" dirty="0"/>
          </a:p>
        </p:txBody>
      </p:sp>
      <p:sp>
        <p:nvSpPr>
          <p:cNvPr id="7" name="Shape 4"/>
          <p:cNvSpPr/>
          <p:nvPr/>
        </p:nvSpPr>
        <p:spPr>
          <a:xfrm>
            <a:off x="5224701" y="1729621"/>
            <a:ext cx="476012" cy="476012"/>
          </a:xfrm>
          <a:prstGeom prst="roundRect">
            <a:avLst>
              <a:gd name="adj" fmla="val 18667"/>
            </a:avLst>
          </a:prstGeom>
          <a:solidFill>
            <a:srgbClr val="CCEEFF"/>
          </a:solidFill>
          <a:ln w="7620">
            <a:solidFill>
              <a:srgbClr val="B2D4E5"/>
            </a:solidFill>
            <a:prstDash val="solid"/>
          </a:ln>
        </p:spPr>
      </p:sp>
      <p:pic>
        <p:nvPicPr>
          <p:cNvPr id="8" name="Image 1" descr="preencoded.png"/>
          <p:cNvPicPr>
            <a:picLocks noChangeAspect="1"/>
          </p:cNvPicPr>
          <p:nvPr/>
        </p:nvPicPr>
        <p:blipFill>
          <a:blip r:embed="rId4"/>
          <a:stretch>
            <a:fillRect/>
          </a:stretch>
        </p:blipFill>
        <p:spPr>
          <a:xfrm>
            <a:off x="5296138" y="1801058"/>
            <a:ext cx="333137" cy="333137"/>
          </a:xfrm>
          <a:prstGeom prst="rect">
            <a:avLst/>
          </a:prstGeom>
        </p:spPr>
      </p:pic>
      <p:sp>
        <p:nvSpPr>
          <p:cNvPr id="9" name="Text 5"/>
          <p:cNvSpPr/>
          <p:nvPr/>
        </p:nvSpPr>
        <p:spPr>
          <a:xfrm>
            <a:off x="5912168" y="1802249"/>
            <a:ext cx="3463766" cy="347067"/>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Technology Stack Selection</a:t>
            </a:r>
            <a:endParaRPr lang="en-US" sz="2150" dirty="0"/>
          </a:p>
        </p:txBody>
      </p:sp>
      <p:sp>
        <p:nvSpPr>
          <p:cNvPr id="10" name="Text 6"/>
          <p:cNvSpPr/>
          <p:nvPr/>
        </p:nvSpPr>
        <p:spPr>
          <a:xfrm>
            <a:off x="5912168" y="2276237"/>
            <a:ext cx="3493413" cy="101548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Choosing Python, Kivy, SQLite, ElevenLabs, and OpenAI APIs for robust development.</a:t>
            </a:r>
            <a:endParaRPr lang="en-US" sz="1650" dirty="0"/>
          </a:p>
        </p:txBody>
      </p:sp>
      <p:sp>
        <p:nvSpPr>
          <p:cNvPr id="11" name="Shape 7"/>
          <p:cNvSpPr/>
          <p:nvPr/>
        </p:nvSpPr>
        <p:spPr>
          <a:xfrm>
            <a:off x="9670018" y="1729621"/>
            <a:ext cx="476012" cy="476012"/>
          </a:xfrm>
          <a:prstGeom prst="roundRect">
            <a:avLst>
              <a:gd name="adj" fmla="val 18667"/>
            </a:avLst>
          </a:prstGeom>
          <a:solidFill>
            <a:srgbClr val="CCEEFF"/>
          </a:solidFill>
          <a:ln w="7620">
            <a:solidFill>
              <a:srgbClr val="B2D4E5"/>
            </a:solidFill>
            <a:prstDash val="solid"/>
          </a:ln>
        </p:spPr>
      </p:sp>
      <p:pic>
        <p:nvPicPr>
          <p:cNvPr id="12" name="Image 2" descr="preencoded.png"/>
          <p:cNvPicPr>
            <a:picLocks noChangeAspect="1"/>
          </p:cNvPicPr>
          <p:nvPr/>
        </p:nvPicPr>
        <p:blipFill>
          <a:blip r:embed="rId5"/>
          <a:stretch>
            <a:fillRect/>
          </a:stretch>
        </p:blipFill>
        <p:spPr>
          <a:xfrm>
            <a:off x="9741456" y="1801058"/>
            <a:ext cx="333137" cy="333137"/>
          </a:xfrm>
          <a:prstGeom prst="rect">
            <a:avLst/>
          </a:prstGeom>
        </p:spPr>
      </p:pic>
      <p:sp>
        <p:nvSpPr>
          <p:cNvPr id="13" name="Text 8"/>
          <p:cNvSpPr/>
          <p:nvPr/>
        </p:nvSpPr>
        <p:spPr>
          <a:xfrm>
            <a:off x="10357485" y="1802249"/>
            <a:ext cx="3493413" cy="694134"/>
          </a:xfrm>
          <a:prstGeom prst="rect">
            <a:avLst/>
          </a:prstGeom>
          <a:noFill/>
          <a:ln/>
        </p:spPr>
        <p:txBody>
          <a:bodyPr wrap="squar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Modular Architecture Design</a:t>
            </a:r>
            <a:endParaRPr lang="en-US" sz="2150" dirty="0"/>
          </a:p>
        </p:txBody>
      </p:sp>
      <p:sp>
        <p:nvSpPr>
          <p:cNvPr id="14" name="Text 9"/>
          <p:cNvSpPr/>
          <p:nvPr/>
        </p:nvSpPr>
        <p:spPr>
          <a:xfrm>
            <a:off x="10357485" y="2623304"/>
            <a:ext cx="3493413" cy="135397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Dividing the project into independent modules for voice input, chatbot, reporting, and export.</a:t>
            </a:r>
            <a:endParaRPr lang="en-US" sz="1650" dirty="0"/>
          </a:p>
        </p:txBody>
      </p:sp>
      <p:sp>
        <p:nvSpPr>
          <p:cNvPr id="15" name="Shape 10"/>
          <p:cNvSpPr/>
          <p:nvPr/>
        </p:nvSpPr>
        <p:spPr>
          <a:xfrm>
            <a:off x="779383" y="4400312"/>
            <a:ext cx="476012" cy="476012"/>
          </a:xfrm>
          <a:prstGeom prst="roundRect">
            <a:avLst>
              <a:gd name="adj" fmla="val 18667"/>
            </a:avLst>
          </a:prstGeom>
          <a:solidFill>
            <a:srgbClr val="CCEEFF"/>
          </a:solidFill>
          <a:ln w="7620">
            <a:solidFill>
              <a:srgbClr val="B2D4E5"/>
            </a:solidFill>
            <a:prstDash val="solid"/>
          </a:ln>
        </p:spPr>
      </p:sp>
      <p:pic>
        <p:nvPicPr>
          <p:cNvPr id="16" name="Image 3" descr="preencoded.png"/>
          <p:cNvPicPr>
            <a:picLocks noChangeAspect="1"/>
          </p:cNvPicPr>
          <p:nvPr/>
        </p:nvPicPr>
        <p:blipFill>
          <a:blip r:embed="rId6"/>
          <a:stretch>
            <a:fillRect/>
          </a:stretch>
        </p:blipFill>
        <p:spPr>
          <a:xfrm>
            <a:off x="850821" y="4471749"/>
            <a:ext cx="333137" cy="333137"/>
          </a:xfrm>
          <a:prstGeom prst="rect">
            <a:avLst/>
          </a:prstGeom>
        </p:spPr>
      </p:pic>
      <p:sp>
        <p:nvSpPr>
          <p:cNvPr id="17" name="Text 11"/>
          <p:cNvSpPr/>
          <p:nvPr/>
        </p:nvSpPr>
        <p:spPr>
          <a:xfrm>
            <a:off x="1466850" y="4472940"/>
            <a:ext cx="3493413" cy="694134"/>
          </a:xfrm>
          <a:prstGeom prst="rect">
            <a:avLst/>
          </a:prstGeom>
          <a:noFill/>
          <a:ln/>
        </p:spPr>
        <p:txBody>
          <a:bodyPr wrap="squar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Database &amp; Inventory Integration</a:t>
            </a:r>
            <a:endParaRPr lang="en-US" sz="2150" dirty="0"/>
          </a:p>
        </p:txBody>
      </p:sp>
      <p:sp>
        <p:nvSpPr>
          <p:cNvPr id="18" name="Text 12"/>
          <p:cNvSpPr/>
          <p:nvPr/>
        </p:nvSpPr>
        <p:spPr>
          <a:xfrm>
            <a:off x="1466850" y="5293995"/>
            <a:ext cx="3493413" cy="101548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Storing product, stock, and sales data with automatic updates from chatbot commands.</a:t>
            </a:r>
            <a:endParaRPr lang="en-US" sz="1650" dirty="0"/>
          </a:p>
        </p:txBody>
      </p:sp>
      <p:sp>
        <p:nvSpPr>
          <p:cNvPr id="19" name="Shape 13"/>
          <p:cNvSpPr/>
          <p:nvPr/>
        </p:nvSpPr>
        <p:spPr>
          <a:xfrm>
            <a:off x="5224701" y="4400312"/>
            <a:ext cx="476012" cy="476012"/>
          </a:xfrm>
          <a:prstGeom prst="roundRect">
            <a:avLst>
              <a:gd name="adj" fmla="val 18667"/>
            </a:avLst>
          </a:prstGeom>
          <a:solidFill>
            <a:srgbClr val="CCEEFF"/>
          </a:solidFill>
          <a:ln w="7620">
            <a:solidFill>
              <a:srgbClr val="B2D4E5"/>
            </a:solidFill>
            <a:prstDash val="solid"/>
          </a:ln>
        </p:spPr>
      </p:sp>
      <p:pic>
        <p:nvPicPr>
          <p:cNvPr id="20" name="Image 4" descr="preencoded.png"/>
          <p:cNvPicPr>
            <a:picLocks noChangeAspect="1"/>
          </p:cNvPicPr>
          <p:nvPr/>
        </p:nvPicPr>
        <p:blipFill>
          <a:blip r:embed="rId7"/>
          <a:stretch>
            <a:fillRect/>
          </a:stretch>
        </p:blipFill>
        <p:spPr>
          <a:xfrm>
            <a:off x="5296138" y="4471749"/>
            <a:ext cx="333137" cy="333137"/>
          </a:xfrm>
          <a:prstGeom prst="rect">
            <a:avLst/>
          </a:prstGeom>
        </p:spPr>
      </p:pic>
      <p:sp>
        <p:nvSpPr>
          <p:cNvPr id="21" name="Text 14"/>
          <p:cNvSpPr/>
          <p:nvPr/>
        </p:nvSpPr>
        <p:spPr>
          <a:xfrm>
            <a:off x="5912168" y="4472940"/>
            <a:ext cx="3406854" cy="347067"/>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Voice &amp; Chat Functionality</a:t>
            </a:r>
            <a:endParaRPr lang="en-US" sz="2150" dirty="0"/>
          </a:p>
        </p:txBody>
      </p:sp>
      <p:sp>
        <p:nvSpPr>
          <p:cNvPr id="22" name="Text 15"/>
          <p:cNvSpPr/>
          <p:nvPr/>
        </p:nvSpPr>
        <p:spPr>
          <a:xfrm>
            <a:off x="5912168" y="4946928"/>
            <a:ext cx="3493413" cy="101548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Converting speech to text and back using AI for a natural voice assistant experience.</a:t>
            </a:r>
            <a:endParaRPr lang="en-US" sz="1650" dirty="0"/>
          </a:p>
        </p:txBody>
      </p:sp>
      <p:sp>
        <p:nvSpPr>
          <p:cNvPr id="23" name="Shape 16"/>
          <p:cNvSpPr/>
          <p:nvPr/>
        </p:nvSpPr>
        <p:spPr>
          <a:xfrm>
            <a:off x="9670018" y="4400312"/>
            <a:ext cx="476012" cy="476012"/>
          </a:xfrm>
          <a:prstGeom prst="roundRect">
            <a:avLst>
              <a:gd name="adj" fmla="val 18667"/>
            </a:avLst>
          </a:prstGeom>
          <a:solidFill>
            <a:srgbClr val="CCEEFF"/>
          </a:solidFill>
          <a:ln w="7620">
            <a:solidFill>
              <a:srgbClr val="B2D4E5"/>
            </a:solidFill>
            <a:prstDash val="solid"/>
          </a:ln>
        </p:spPr>
      </p:sp>
      <p:pic>
        <p:nvPicPr>
          <p:cNvPr id="24" name="Image 5" descr="preencoded.png"/>
          <p:cNvPicPr>
            <a:picLocks noChangeAspect="1"/>
          </p:cNvPicPr>
          <p:nvPr/>
        </p:nvPicPr>
        <p:blipFill>
          <a:blip r:embed="rId8"/>
          <a:stretch>
            <a:fillRect/>
          </a:stretch>
        </p:blipFill>
        <p:spPr>
          <a:xfrm>
            <a:off x="9741456" y="4471749"/>
            <a:ext cx="333137" cy="333137"/>
          </a:xfrm>
          <a:prstGeom prst="rect">
            <a:avLst/>
          </a:prstGeom>
        </p:spPr>
      </p:pic>
      <p:sp>
        <p:nvSpPr>
          <p:cNvPr id="25" name="Text 17"/>
          <p:cNvSpPr/>
          <p:nvPr/>
        </p:nvSpPr>
        <p:spPr>
          <a:xfrm>
            <a:off x="10357485" y="4472940"/>
            <a:ext cx="2776776" cy="347067"/>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UI/UX Design</a:t>
            </a:r>
            <a:endParaRPr lang="en-US" sz="2150" dirty="0"/>
          </a:p>
        </p:txBody>
      </p:sp>
      <p:sp>
        <p:nvSpPr>
          <p:cNvPr id="26" name="Text 18"/>
          <p:cNvSpPr/>
          <p:nvPr/>
        </p:nvSpPr>
        <p:spPr>
          <a:xfrm>
            <a:off x="10357485" y="4946928"/>
            <a:ext cx="3493413" cy="101548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Creating a simple interface for easy inventory viewing and report exporting.</a:t>
            </a:r>
            <a:endParaRPr lang="en-US" sz="1650" dirty="0"/>
          </a:p>
        </p:txBody>
      </p:sp>
      <p:sp>
        <p:nvSpPr>
          <p:cNvPr id="27" name="Shape 19"/>
          <p:cNvSpPr/>
          <p:nvPr/>
        </p:nvSpPr>
        <p:spPr>
          <a:xfrm>
            <a:off x="779383" y="6732508"/>
            <a:ext cx="476012" cy="476012"/>
          </a:xfrm>
          <a:prstGeom prst="roundRect">
            <a:avLst>
              <a:gd name="adj" fmla="val 18667"/>
            </a:avLst>
          </a:prstGeom>
          <a:solidFill>
            <a:srgbClr val="CCEEFF"/>
          </a:solidFill>
          <a:ln w="7620">
            <a:solidFill>
              <a:srgbClr val="B2D4E5"/>
            </a:solidFill>
            <a:prstDash val="solid"/>
          </a:ln>
        </p:spPr>
      </p:sp>
      <p:pic>
        <p:nvPicPr>
          <p:cNvPr id="28" name="Image 6" descr="preencoded.png"/>
          <p:cNvPicPr>
            <a:picLocks noChangeAspect="1"/>
          </p:cNvPicPr>
          <p:nvPr/>
        </p:nvPicPr>
        <p:blipFill>
          <a:blip r:embed="rId9"/>
          <a:stretch>
            <a:fillRect/>
          </a:stretch>
        </p:blipFill>
        <p:spPr>
          <a:xfrm>
            <a:off x="850821" y="6803946"/>
            <a:ext cx="333137" cy="333137"/>
          </a:xfrm>
          <a:prstGeom prst="rect">
            <a:avLst/>
          </a:prstGeom>
        </p:spPr>
      </p:pic>
      <p:sp>
        <p:nvSpPr>
          <p:cNvPr id="29" name="Text 20"/>
          <p:cNvSpPr/>
          <p:nvPr/>
        </p:nvSpPr>
        <p:spPr>
          <a:xfrm>
            <a:off x="1466850" y="6805136"/>
            <a:ext cx="2776776" cy="347067"/>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Testing &amp; Iteration</a:t>
            </a:r>
            <a:endParaRPr lang="en-US" sz="2150" dirty="0"/>
          </a:p>
        </p:txBody>
      </p:sp>
      <p:sp>
        <p:nvSpPr>
          <p:cNvPr id="30" name="Text 21"/>
          <p:cNvSpPr/>
          <p:nvPr/>
        </p:nvSpPr>
        <p:spPr>
          <a:xfrm>
            <a:off x="1466850" y="7279124"/>
            <a:ext cx="12384167" cy="338495"/>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Iterative testing to handle various inputs and improve usability and reliability.</a:t>
            </a:r>
            <a:endParaRPr lang="en-US" sz="1650" dirty="0"/>
          </a:p>
        </p:txBody>
      </p:sp>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98AF1739-6357-33B3-A2EF-50CA7958BCBA}"/>
                  </a:ext>
                </a:extLst>
              </p14:cNvPr>
              <p14:cNvContentPartPr/>
              <p14:nvPr/>
            </p14:nvContentPartPr>
            <p14:xfrm>
              <a:off x="12958597" y="7770715"/>
              <a:ext cx="1485720" cy="309960"/>
            </p14:xfrm>
          </p:contentPart>
        </mc:Choice>
        <mc:Fallback>
          <p:pic>
            <p:nvPicPr>
              <p:cNvPr id="31" name="Ink 30">
                <a:extLst>
                  <a:ext uri="{FF2B5EF4-FFF2-40B4-BE49-F238E27FC236}">
                    <a16:creationId xmlns:a16="http://schemas.microsoft.com/office/drawing/2014/main" id="{98AF1739-6357-33B3-A2EF-50CA7958BCBA}"/>
                  </a:ext>
                </a:extLst>
              </p:cNvPr>
              <p:cNvPicPr/>
              <p:nvPr/>
            </p:nvPicPr>
            <p:blipFill>
              <a:blip r:embed="rId11"/>
              <a:stretch>
                <a:fillRect/>
              </a:stretch>
            </p:blipFill>
            <p:spPr>
              <a:xfrm>
                <a:off x="12895957" y="7707715"/>
                <a:ext cx="1611360" cy="43560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12721"/>
            <a:ext cx="6296858" cy="632579"/>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Technology Stack Overview</a:t>
            </a:r>
            <a:endParaRPr lang="en-US" sz="3950" dirty="0"/>
          </a:p>
        </p:txBody>
      </p:sp>
      <p:pic>
        <p:nvPicPr>
          <p:cNvPr id="4" name="Image 1" descr="preencoded.png"/>
          <p:cNvPicPr>
            <a:picLocks noChangeAspect="1"/>
          </p:cNvPicPr>
          <p:nvPr/>
        </p:nvPicPr>
        <p:blipFill>
          <a:blip r:embed="rId4"/>
          <a:stretch>
            <a:fillRect/>
          </a:stretch>
        </p:blipFill>
        <p:spPr>
          <a:xfrm>
            <a:off x="6280190" y="1734503"/>
            <a:ext cx="481965" cy="481965"/>
          </a:xfrm>
          <a:prstGeom prst="rect">
            <a:avLst/>
          </a:prstGeom>
        </p:spPr>
      </p:pic>
      <p:sp>
        <p:nvSpPr>
          <p:cNvPr id="5" name="Text 1"/>
          <p:cNvSpPr/>
          <p:nvPr/>
        </p:nvSpPr>
        <p:spPr>
          <a:xfrm>
            <a:off x="6280190" y="2409230"/>
            <a:ext cx="2358152"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Python</a:t>
            </a:r>
            <a:endParaRPr lang="en-US" sz="1950" dirty="0"/>
          </a:p>
        </p:txBody>
      </p:sp>
      <p:sp>
        <p:nvSpPr>
          <p:cNvPr id="6" name="Text 2"/>
          <p:cNvSpPr/>
          <p:nvPr/>
        </p:nvSpPr>
        <p:spPr>
          <a:xfrm>
            <a:off x="6280190" y="2841069"/>
            <a:ext cx="2358152"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Core programming language driving backend functionalities.</a:t>
            </a:r>
            <a:endParaRPr lang="en-US" sz="1500" dirty="0"/>
          </a:p>
        </p:txBody>
      </p:sp>
      <p:pic>
        <p:nvPicPr>
          <p:cNvPr id="7" name="Image 2" descr="preencoded.png"/>
          <p:cNvPicPr>
            <a:picLocks noChangeAspect="1"/>
          </p:cNvPicPr>
          <p:nvPr/>
        </p:nvPicPr>
        <p:blipFill>
          <a:blip r:embed="rId5"/>
          <a:stretch>
            <a:fillRect/>
          </a:stretch>
        </p:blipFill>
        <p:spPr>
          <a:xfrm>
            <a:off x="8879324" y="1734503"/>
            <a:ext cx="481965" cy="481965"/>
          </a:xfrm>
          <a:prstGeom prst="rect">
            <a:avLst/>
          </a:prstGeom>
        </p:spPr>
      </p:pic>
      <p:sp>
        <p:nvSpPr>
          <p:cNvPr id="8" name="Text 3"/>
          <p:cNvSpPr/>
          <p:nvPr/>
        </p:nvSpPr>
        <p:spPr>
          <a:xfrm>
            <a:off x="8879324" y="2409230"/>
            <a:ext cx="2358152"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Kivy</a:t>
            </a:r>
            <a:endParaRPr lang="en-US" sz="1950" dirty="0"/>
          </a:p>
        </p:txBody>
      </p:sp>
      <p:sp>
        <p:nvSpPr>
          <p:cNvPr id="9" name="Text 4"/>
          <p:cNvSpPr/>
          <p:nvPr/>
        </p:nvSpPr>
        <p:spPr>
          <a:xfrm>
            <a:off x="8879324" y="2841069"/>
            <a:ext cx="2358152"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Framework for building the user-friendly graphical interface.</a:t>
            </a:r>
            <a:endParaRPr lang="en-US" sz="1500" dirty="0"/>
          </a:p>
        </p:txBody>
      </p:sp>
      <p:pic>
        <p:nvPicPr>
          <p:cNvPr id="10" name="Image 3" descr="preencoded.png"/>
          <p:cNvPicPr>
            <a:picLocks noChangeAspect="1"/>
          </p:cNvPicPr>
          <p:nvPr/>
        </p:nvPicPr>
        <p:blipFill>
          <a:blip r:embed="rId6"/>
          <a:stretch>
            <a:fillRect/>
          </a:stretch>
        </p:blipFill>
        <p:spPr>
          <a:xfrm>
            <a:off x="11478458" y="1734503"/>
            <a:ext cx="481965" cy="481965"/>
          </a:xfrm>
          <a:prstGeom prst="rect">
            <a:avLst/>
          </a:prstGeom>
        </p:spPr>
      </p:pic>
      <p:sp>
        <p:nvSpPr>
          <p:cNvPr id="11" name="Text 5"/>
          <p:cNvSpPr/>
          <p:nvPr/>
        </p:nvSpPr>
        <p:spPr>
          <a:xfrm>
            <a:off x="11478458" y="2409230"/>
            <a:ext cx="2358152"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SQLite</a:t>
            </a:r>
            <a:endParaRPr lang="en-US" sz="1950" dirty="0"/>
          </a:p>
        </p:txBody>
      </p:sp>
      <p:sp>
        <p:nvSpPr>
          <p:cNvPr id="12" name="Text 6"/>
          <p:cNvSpPr/>
          <p:nvPr/>
        </p:nvSpPr>
        <p:spPr>
          <a:xfrm>
            <a:off x="11478458" y="2841069"/>
            <a:ext cx="2358152"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Lightweight database for real-time inventory management.</a:t>
            </a:r>
            <a:endParaRPr lang="en-US" sz="1500" dirty="0"/>
          </a:p>
        </p:txBody>
      </p:sp>
      <p:pic>
        <p:nvPicPr>
          <p:cNvPr id="13" name="Image 4" descr="preencoded.png"/>
          <p:cNvPicPr>
            <a:picLocks noChangeAspect="1"/>
          </p:cNvPicPr>
          <p:nvPr/>
        </p:nvPicPr>
        <p:blipFill>
          <a:blip r:embed="rId7"/>
          <a:stretch>
            <a:fillRect/>
          </a:stretch>
        </p:blipFill>
        <p:spPr>
          <a:xfrm>
            <a:off x="6280190" y="4151709"/>
            <a:ext cx="481965" cy="481965"/>
          </a:xfrm>
          <a:prstGeom prst="rect">
            <a:avLst/>
          </a:prstGeom>
        </p:spPr>
      </p:pic>
      <p:sp>
        <p:nvSpPr>
          <p:cNvPr id="14" name="Text 7"/>
          <p:cNvSpPr/>
          <p:nvPr/>
        </p:nvSpPr>
        <p:spPr>
          <a:xfrm>
            <a:off x="6280190" y="4826437"/>
            <a:ext cx="2358152"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OpenAI API</a:t>
            </a:r>
            <a:endParaRPr lang="en-US" sz="1950" dirty="0"/>
          </a:p>
        </p:txBody>
      </p:sp>
      <p:sp>
        <p:nvSpPr>
          <p:cNvPr id="15" name="Text 8"/>
          <p:cNvSpPr/>
          <p:nvPr/>
        </p:nvSpPr>
        <p:spPr>
          <a:xfrm>
            <a:off x="6280190" y="5258276"/>
            <a:ext cx="2358152"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Natural language processing to understand user commands.</a:t>
            </a:r>
            <a:endParaRPr lang="en-US" sz="1500" dirty="0"/>
          </a:p>
        </p:txBody>
      </p:sp>
      <p:pic>
        <p:nvPicPr>
          <p:cNvPr id="16" name="Image 5" descr="preencoded.png"/>
          <p:cNvPicPr>
            <a:picLocks noChangeAspect="1"/>
          </p:cNvPicPr>
          <p:nvPr/>
        </p:nvPicPr>
        <p:blipFill>
          <a:blip r:embed="rId8"/>
          <a:stretch>
            <a:fillRect/>
          </a:stretch>
        </p:blipFill>
        <p:spPr>
          <a:xfrm>
            <a:off x="8879324" y="4151709"/>
            <a:ext cx="481965" cy="481965"/>
          </a:xfrm>
          <a:prstGeom prst="rect">
            <a:avLst/>
          </a:prstGeom>
        </p:spPr>
      </p:pic>
      <p:sp>
        <p:nvSpPr>
          <p:cNvPr id="17" name="Text 9"/>
          <p:cNvSpPr/>
          <p:nvPr/>
        </p:nvSpPr>
        <p:spPr>
          <a:xfrm>
            <a:off x="8879324" y="4826437"/>
            <a:ext cx="2358152"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Ai Voice Model</a:t>
            </a:r>
            <a:endParaRPr lang="en-US" sz="1950" dirty="0"/>
          </a:p>
        </p:txBody>
      </p:sp>
      <p:sp>
        <p:nvSpPr>
          <p:cNvPr id="18" name="Text 10"/>
          <p:cNvSpPr/>
          <p:nvPr/>
        </p:nvSpPr>
        <p:spPr>
          <a:xfrm>
            <a:off x="8879324" y="5258276"/>
            <a:ext cx="2358152" cy="2158603"/>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 The voice model uses AI to convert the real-time update texts to speech. This feature enables users to receive verbal notifications in natural human language</a:t>
            </a:r>
            <a:endParaRPr lang="en-US" sz="1500" dirty="0"/>
          </a:p>
        </p:txBody>
      </p:sp>
      <p:pic>
        <p:nvPicPr>
          <p:cNvPr id="19" name="Image 6" descr="preencoded.png"/>
          <p:cNvPicPr>
            <a:picLocks noChangeAspect="1"/>
          </p:cNvPicPr>
          <p:nvPr/>
        </p:nvPicPr>
        <p:blipFill>
          <a:blip r:embed="rId9"/>
          <a:stretch>
            <a:fillRect/>
          </a:stretch>
        </p:blipFill>
        <p:spPr>
          <a:xfrm>
            <a:off x="11478458" y="4151709"/>
            <a:ext cx="481965" cy="481965"/>
          </a:xfrm>
          <a:prstGeom prst="rect">
            <a:avLst/>
          </a:prstGeom>
        </p:spPr>
      </p:pic>
      <p:sp>
        <p:nvSpPr>
          <p:cNvPr id="20" name="Text 11"/>
          <p:cNvSpPr/>
          <p:nvPr/>
        </p:nvSpPr>
        <p:spPr>
          <a:xfrm>
            <a:off x="11478458" y="4826437"/>
            <a:ext cx="2358152"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FPDF Module</a:t>
            </a:r>
            <a:endParaRPr lang="en-US" sz="1950" dirty="0"/>
          </a:p>
        </p:txBody>
      </p:sp>
      <p:sp>
        <p:nvSpPr>
          <p:cNvPr id="21" name="Text 12"/>
          <p:cNvSpPr/>
          <p:nvPr/>
        </p:nvSpPr>
        <p:spPr>
          <a:xfrm>
            <a:off x="11478458" y="5258276"/>
            <a:ext cx="2358152"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Using FPDF module to generate real-time reports for the sales data.</a:t>
            </a:r>
            <a:endParaRPr lang="en-US" sz="1500" dirty="0"/>
          </a:p>
        </p:txBody>
      </p:sp>
      <mc:AlternateContent xmlns:mc="http://schemas.openxmlformats.org/markup-compatibility/2006">
        <mc:Choice xmlns:p14="http://schemas.microsoft.com/office/powerpoint/2010/main" Requires="p14">
          <p:contentPart p14:bwMode="auto" r:id="rId10">
            <p14:nvContentPartPr>
              <p14:cNvPr id="22" name="Ink 21">
                <a:extLst>
                  <a:ext uri="{FF2B5EF4-FFF2-40B4-BE49-F238E27FC236}">
                    <a16:creationId xmlns:a16="http://schemas.microsoft.com/office/drawing/2014/main" id="{42DE465E-7CE8-0BC7-271F-E7582990B2E9}"/>
                  </a:ext>
                </a:extLst>
              </p14:cNvPr>
              <p14:cNvContentPartPr/>
              <p14:nvPr/>
            </p14:nvContentPartPr>
            <p14:xfrm>
              <a:off x="12911437" y="7832635"/>
              <a:ext cx="1559160" cy="209160"/>
            </p14:xfrm>
          </p:contentPart>
        </mc:Choice>
        <mc:Fallback>
          <p:pic>
            <p:nvPicPr>
              <p:cNvPr id="22" name="Ink 21">
                <a:extLst>
                  <a:ext uri="{FF2B5EF4-FFF2-40B4-BE49-F238E27FC236}">
                    <a16:creationId xmlns:a16="http://schemas.microsoft.com/office/drawing/2014/main" id="{42DE465E-7CE8-0BC7-271F-E7582990B2E9}"/>
                  </a:ext>
                </a:extLst>
              </p:cNvPr>
              <p:cNvPicPr/>
              <p:nvPr/>
            </p:nvPicPr>
            <p:blipFill>
              <a:blip r:embed="rId11"/>
              <a:stretch>
                <a:fillRect/>
              </a:stretch>
            </p:blipFill>
            <p:spPr>
              <a:xfrm>
                <a:off x="12848797" y="7769995"/>
                <a:ext cx="1684800" cy="3348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98688" y="1246823"/>
            <a:ext cx="6748105" cy="5735955"/>
          </a:xfrm>
          <a:prstGeom prst="rect">
            <a:avLst/>
          </a:prstGeom>
        </p:spPr>
      </p:pic>
      <p:sp>
        <p:nvSpPr>
          <p:cNvPr id="4" name="Text 0"/>
          <p:cNvSpPr/>
          <p:nvPr/>
        </p:nvSpPr>
        <p:spPr>
          <a:xfrm>
            <a:off x="793790" y="1856542"/>
            <a:ext cx="57276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Workflow and System Architecture</a:t>
            </a:r>
            <a:endParaRPr lang="en-US" sz="4650" dirty="0"/>
          </a:p>
        </p:txBody>
      </p:sp>
      <p:sp>
        <p:nvSpPr>
          <p:cNvPr id="5" name="Text 1"/>
          <p:cNvSpPr/>
          <p:nvPr/>
        </p:nvSpPr>
        <p:spPr>
          <a:xfrm>
            <a:off x="793790" y="3685223"/>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Users interact via Kivy interface and voice/text commands, processed by OpenAI.</a:t>
            </a:r>
            <a:endParaRPr lang="en-US" sz="1750" dirty="0"/>
          </a:p>
        </p:txBody>
      </p:sp>
      <p:sp>
        <p:nvSpPr>
          <p:cNvPr id="6" name="Text 2"/>
          <p:cNvSpPr/>
          <p:nvPr/>
        </p:nvSpPr>
        <p:spPr>
          <a:xfrm>
            <a:off x="793790" y="4666178"/>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Commands convert to SQL for live inventory updates with voice feedback.</a:t>
            </a:r>
            <a:endParaRPr lang="en-US" sz="1750" dirty="0"/>
          </a:p>
        </p:txBody>
      </p:sp>
      <p:sp>
        <p:nvSpPr>
          <p:cNvPr id="7" name="Text 3"/>
          <p:cNvSpPr/>
          <p:nvPr/>
        </p:nvSpPr>
        <p:spPr>
          <a:xfrm>
            <a:off x="793790" y="5647134"/>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Sales reports and Excel exports enhance data visibility and management.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236464"/>
            <a:ext cx="4919305" cy="5756553"/>
          </a:xfrm>
          <a:prstGeom prst="rect">
            <a:avLst/>
          </a:prstGeom>
        </p:spPr>
      </p:pic>
      <p:sp>
        <p:nvSpPr>
          <p:cNvPr id="4" name="Text 0"/>
          <p:cNvSpPr/>
          <p:nvPr/>
        </p:nvSpPr>
        <p:spPr>
          <a:xfrm>
            <a:off x="793790" y="2404586"/>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Frontend GUI</a:t>
            </a:r>
            <a:endParaRPr lang="en-US" sz="4650" dirty="0"/>
          </a:p>
        </p:txBody>
      </p:sp>
      <p:sp>
        <p:nvSpPr>
          <p:cNvPr id="5" name="Text 1"/>
          <p:cNvSpPr/>
          <p:nvPr/>
        </p:nvSpPr>
        <p:spPr>
          <a:xfrm>
            <a:off x="793790" y="348900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 Python-Kivy based frontend GUI built for simplicity and ease of use</a:t>
            </a:r>
            <a:endParaRPr lang="en-US" sz="1750" dirty="0"/>
          </a:p>
        </p:txBody>
      </p:sp>
      <p:sp>
        <p:nvSpPr>
          <p:cNvPr id="6" name="Text 2"/>
          <p:cNvSpPr/>
          <p:nvPr/>
        </p:nvSpPr>
        <p:spPr>
          <a:xfrm>
            <a:off x="793790" y="429410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Designed specifically for shopkeepers with large buttons and minimal text.</a:t>
            </a:r>
            <a:endParaRPr lang="en-US" sz="1750" dirty="0"/>
          </a:p>
        </p:txBody>
      </p:sp>
      <p:sp>
        <p:nvSpPr>
          <p:cNvPr id="7" name="Text 3"/>
          <p:cNvSpPr/>
          <p:nvPr/>
        </p:nvSpPr>
        <p:spPr>
          <a:xfrm>
            <a:off x="793790" y="509920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Provides </a:t>
            </a:r>
            <a:r>
              <a:rPr lang="en-US" sz="1750" b="1" dirty="0">
                <a:solidFill>
                  <a:srgbClr val="272525"/>
                </a:solidFill>
                <a:latin typeface="Inter" pitchFamily="34" charset="0"/>
                <a:ea typeface="Inter" pitchFamily="34" charset="-122"/>
                <a:cs typeface="Inter" pitchFamily="34" charset="-120"/>
              </a:rPr>
              <a:t>multiple input options</a:t>
            </a:r>
            <a:r>
              <a:rPr lang="en-US" sz="1750" dirty="0">
                <a:solidFill>
                  <a:srgbClr val="272525"/>
                </a:solidFill>
                <a:latin typeface="Inter" pitchFamily="34" charset="0"/>
                <a:ea typeface="Inter" pitchFamily="34" charset="-122"/>
                <a:cs typeface="Inter" pitchFamily="34" charset="-120"/>
              </a:rPr>
              <a:t> – button clicks, text input, and voice commands.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1403" y="590312"/>
            <a:ext cx="4508659" cy="563523"/>
          </a:xfrm>
          <a:prstGeom prst="rect">
            <a:avLst/>
          </a:prstGeom>
          <a:noFill/>
          <a:ln/>
        </p:spPr>
        <p:txBody>
          <a:bodyPr wrap="none" lIns="0" tIns="0" rIns="0" bIns="0" rtlCol="0" anchor="t"/>
          <a:lstStyle/>
          <a:p>
            <a:pPr marL="0" indent="0" algn="l">
              <a:lnSpc>
                <a:spcPts val="4400"/>
              </a:lnSpc>
              <a:buNone/>
            </a:pPr>
            <a:r>
              <a:rPr lang="en-US" sz="3550" b="1" dirty="0">
                <a:solidFill>
                  <a:srgbClr val="000000"/>
                </a:solidFill>
                <a:latin typeface="Petrona Bold" pitchFamily="34" charset="0"/>
                <a:ea typeface="Petrona Bold" pitchFamily="34" charset="-122"/>
                <a:cs typeface="Petrona Bold" pitchFamily="34" charset="-120"/>
              </a:rPr>
              <a:t>Outputs</a:t>
            </a:r>
            <a:endParaRPr lang="en-US" sz="3550" dirty="0"/>
          </a:p>
        </p:txBody>
      </p:sp>
      <p:pic>
        <p:nvPicPr>
          <p:cNvPr id="3" name="Image 0" descr="preencoded.png"/>
          <p:cNvPicPr>
            <a:picLocks noChangeAspect="1"/>
          </p:cNvPicPr>
          <p:nvPr/>
        </p:nvPicPr>
        <p:blipFill>
          <a:blip r:embed="rId3"/>
          <a:stretch>
            <a:fillRect/>
          </a:stretch>
        </p:blipFill>
        <p:spPr>
          <a:xfrm>
            <a:off x="751403" y="1604486"/>
            <a:ext cx="4096107" cy="2188131"/>
          </a:xfrm>
          <a:prstGeom prst="rect">
            <a:avLst/>
          </a:prstGeom>
        </p:spPr>
      </p:pic>
      <p:sp>
        <p:nvSpPr>
          <p:cNvPr id="4" name="Text 1"/>
          <p:cNvSpPr/>
          <p:nvPr/>
        </p:nvSpPr>
        <p:spPr>
          <a:xfrm>
            <a:off x="751403" y="3985736"/>
            <a:ext cx="2254329" cy="281702"/>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Petrona Bold" pitchFamily="34" charset="0"/>
                <a:ea typeface="Petrona Bold" pitchFamily="34" charset="-122"/>
                <a:cs typeface="Petrona Bold" pitchFamily="34" charset="-120"/>
              </a:rPr>
              <a:t>Sample Data</a:t>
            </a:r>
            <a:endParaRPr lang="en-US" sz="1750" dirty="0"/>
          </a:p>
        </p:txBody>
      </p:sp>
      <p:sp>
        <p:nvSpPr>
          <p:cNvPr id="5" name="Text 2"/>
          <p:cNvSpPr/>
          <p:nvPr/>
        </p:nvSpPr>
        <p:spPr>
          <a:xfrm>
            <a:off x="751403" y="4439126"/>
            <a:ext cx="4096107" cy="2198370"/>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 A Sample Data which was used to populate the database included product names, quantities, and prices for demonstration purposes. This data was input using the various input options available in the frontend GUI, showcasing the versatility of the system. It also allowed for testing the secure database updates and generating detailed reports for analysis.</a:t>
            </a:r>
            <a:endParaRPr lang="en-US" sz="1350" dirty="0"/>
          </a:p>
        </p:txBody>
      </p:sp>
      <p:sp>
        <p:nvSpPr>
          <p:cNvPr id="6" name="Text 3"/>
          <p:cNvSpPr/>
          <p:nvPr/>
        </p:nvSpPr>
        <p:spPr>
          <a:xfrm>
            <a:off x="751403" y="6792039"/>
            <a:ext cx="4096107" cy="274796"/>
          </a:xfrm>
          <a:prstGeom prst="rect">
            <a:avLst/>
          </a:prstGeom>
          <a:noFill/>
          <a:ln/>
        </p:spPr>
        <p:txBody>
          <a:bodyPr wrap="none" lIns="0" tIns="0" rIns="0" bIns="0" rtlCol="0" anchor="t"/>
          <a:lstStyle/>
          <a:p>
            <a:pPr marL="0" indent="0" algn="l">
              <a:lnSpc>
                <a:spcPts val="2150"/>
              </a:lnSpc>
              <a:buNone/>
            </a:pPr>
            <a:endParaRPr lang="en-US" sz="1350" dirty="0"/>
          </a:p>
        </p:txBody>
      </p:sp>
      <p:pic>
        <p:nvPicPr>
          <p:cNvPr id="7" name="Image 1" descr="preencoded.png"/>
          <p:cNvPicPr>
            <a:picLocks noChangeAspect="1"/>
          </p:cNvPicPr>
          <p:nvPr/>
        </p:nvPicPr>
        <p:blipFill>
          <a:blip r:embed="rId4"/>
          <a:stretch>
            <a:fillRect/>
          </a:stretch>
        </p:blipFill>
        <p:spPr>
          <a:xfrm>
            <a:off x="5273993" y="1604486"/>
            <a:ext cx="4096107" cy="1824038"/>
          </a:xfrm>
          <a:prstGeom prst="rect">
            <a:avLst/>
          </a:prstGeom>
        </p:spPr>
      </p:pic>
      <p:sp>
        <p:nvSpPr>
          <p:cNvPr id="8" name="Text 4"/>
          <p:cNvSpPr/>
          <p:nvPr/>
        </p:nvSpPr>
        <p:spPr>
          <a:xfrm>
            <a:off x="5273993" y="3621643"/>
            <a:ext cx="2254329" cy="281702"/>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Petrona Bold" pitchFamily="34" charset="0"/>
                <a:ea typeface="Petrona Bold" pitchFamily="34" charset="-122"/>
                <a:cs typeface="Petrona Bold" pitchFamily="34" charset="-120"/>
              </a:rPr>
              <a:t>Conversation Log</a:t>
            </a:r>
            <a:endParaRPr lang="en-US" sz="1750" dirty="0"/>
          </a:p>
        </p:txBody>
      </p:sp>
      <p:sp>
        <p:nvSpPr>
          <p:cNvPr id="9" name="Text 5"/>
          <p:cNvSpPr/>
          <p:nvPr/>
        </p:nvSpPr>
        <p:spPr>
          <a:xfrm>
            <a:off x="5273993" y="4075033"/>
            <a:ext cx="4096107" cy="1923574"/>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 conversation log is saved, so that its easier for shopkeepers to keep a check on all their chat logs and maintain a record of customer interactions. This log can be accessed and reviewed for reference or analysis purposes. It assists in tracking communication history and ensuring efficient customer service.</a:t>
            </a:r>
            <a:endParaRPr lang="en-US" sz="1350" dirty="0"/>
          </a:p>
        </p:txBody>
      </p:sp>
      <p:pic>
        <p:nvPicPr>
          <p:cNvPr id="10" name="Image 2" descr="preencoded.png"/>
          <p:cNvPicPr>
            <a:picLocks noChangeAspect="1"/>
          </p:cNvPicPr>
          <p:nvPr/>
        </p:nvPicPr>
        <p:blipFill>
          <a:blip r:embed="rId5"/>
          <a:stretch>
            <a:fillRect/>
          </a:stretch>
        </p:blipFill>
        <p:spPr>
          <a:xfrm>
            <a:off x="9796582" y="1604486"/>
            <a:ext cx="4096107" cy="5002173"/>
          </a:xfrm>
          <a:prstGeom prst="rect">
            <a:avLst/>
          </a:prstGeom>
        </p:spPr>
      </p:pic>
      <p:sp>
        <p:nvSpPr>
          <p:cNvPr id="11" name="Text 6"/>
          <p:cNvSpPr/>
          <p:nvPr/>
        </p:nvSpPr>
        <p:spPr>
          <a:xfrm>
            <a:off x="9796582" y="6799778"/>
            <a:ext cx="2254329" cy="281702"/>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Petrona Bold" pitchFamily="34" charset="0"/>
                <a:ea typeface="Petrona Bold" pitchFamily="34" charset="-122"/>
                <a:cs typeface="Petrona Bold" pitchFamily="34" charset="-120"/>
              </a:rPr>
              <a:t>Ai generated PDF file</a:t>
            </a:r>
            <a:endParaRPr lang="en-US" sz="1750" dirty="0"/>
          </a:p>
        </p:txBody>
      </p:sp>
      <p:sp>
        <p:nvSpPr>
          <p:cNvPr id="12" name="Text 7"/>
          <p:cNvSpPr/>
          <p:nvPr/>
        </p:nvSpPr>
        <p:spPr>
          <a:xfrm>
            <a:off x="9796582" y="7253168"/>
            <a:ext cx="4096107" cy="54959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 day-end report which show all the product record that were made that day.</a:t>
            </a:r>
            <a:endParaRPr lang="en-US" sz="1350" dirty="0"/>
          </a:p>
        </p:txBody>
      </p:sp>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CC771691-91BB-D43D-4FC5-DEDC780189B5}"/>
                  </a:ext>
                </a:extLst>
              </p14:cNvPr>
              <p14:cNvContentPartPr/>
              <p14:nvPr/>
            </p14:nvContentPartPr>
            <p14:xfrm>
              <a:off x="12959317" y="7805275"/>
              <a:ext cx="1463040" cy="273600"/>
            </p14:xfrm>
          </p:contentPart>
        </mc:Choice>
        <mc:Fallback>
          <p:pic>
            <p:nvPicPr>
              <p:cNvPr id="13" name="Ink 12">
                <a:extLst>
                  <a:ext uri="{FF2B5EF4-FFF2-40B4-BE49-F238E27FC236}">
                    <a16:creationId xmlns:a16="http://schemas.microsoft.com/office/drawing/2014/main" id="{CC771691-91BB-D43D-4FC5-DEDC780189B5}"/>
                  </a:ext>
                </a:extLst>
              </p:cNvPr>
              <p:cNvPicPr/>
              <p:nvPr/>
            </p:nvPicPr>
            <p:blipFill>
              <a:blip r:embed="rId7"/>
              <a:stretch>
                <a:fillRect/>
              </a:stretch>
            </p:blipFill>
            <p:spPr>
              <a:xfrm>
                <a:off x="12896677" y="7742635"/>
                <a:ext cx="1588680" cy="39924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902</Words>
  <Application>Microsoft Office PowerPoint</Application>
  <PresentationFormat>Custom</PresentationFormat>
  <Paragraphs>112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Inter</vt:lpstr>
      <vt:lpstr>Petrona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Dhruv Sharma</cp:lastModifiedBy>
  <cp:revision>2</cp:revision>
  <dcterms:created xsi:type="dcterms:W3CDTF">2025-05-04T18:54:18Z</dcterms:created>
  <dcterms:modified xsi:type="dcterms:W3CDTF">2025-05-04T18:57:19Z</dcterms:modified>
</cp:coreProperties>
</file>